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handoutMasterIdLst>
    <p:handoutMasterId r:id="rId31"/>
  </p:handoutMasterIdLst>
  <p:sldIdLst>
    <p:sldId id="257" r:id="rId2"/>
    <p:sldId id="305" r:id="rId3"/>
    <p:sldId id="306" r:id="rId4"/>
    <p:sldId id="258" r:id="rId5"/>
    <p:sldId id="307" r:id="rId6"/>
    <p:sldId id="301" r:id="rId7"/>
    <p:sldId id="308" r:id="rId8"/>
    <p:sldId id="309" r:id="rId9"/>
    <p:sldId id="259" r:id="rId10"/>
    <p:sldId id="261" r:id="rId11"/>
    <p:sldId id="310" r:id="rId12"/>
    <p:sldId id="293" r:id="rId13"/>
    <p:sldId id="280" r:id="rId14"/>
    <p:sldId id="294" r:id="rId15"/>
    <p:sldId id="295" r:id="rId16"/>
    <p:sldId id="296" r:id="rId17"/>
    <p:sldId id="298" r:id="rId18"/>
    <p:sldId id="269" r:id="rId19"/>
    <p:sldId id="266" r:id="rId20"/>
    <p:sldId id="268" r:id="rId21"/>
    <p:sldId id="270" r:id="rId22"/>
    <p:sldId id="302" r:id="rId23"/>
    <p:sldId id="311" r:id="rId24"/>
    <p:sldId id="312" r:id="rId25"/>
    <p:sldId id="291" r:id="rId26"/>
    <p:sldId id="289" r:id="rId27"/>
    <p:sldId id="278" r:id="rId28"/>
    <p:sldId id="260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B8F1"/>
    <a:srgbClr val="8C8C8C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57" autoAdjust="0"/>
    <p:restoredTop sz="99746" autoAdjust="0"/>
  </p:normalViewPr>
  <p:slideViewPr>
    <p:cSldViewPr>
      <p:cViewPr>
        <p:scale>
          <a:sx n="66" d="100"/>
          <a:sy n="66" d="100"/>
        </p:scale>
        <p:origin x="-49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60" y="-11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rak\Desktop\West%20Mids%20repeat%20callers%20analysis%20-%20Time%20and%20Date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1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rak\AppData\Roaming\Microsoft\Excel\Book2%20(version%201).xlsb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G:\West%20Mids\New%20Analyses\West%20Mids%20repeat%20callers%20analysis%20-%20Time%20and%20Date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G:\West%20Mids\Censored%20West%20Mids%20Data%202008-2009%20v2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Barak\Downloads\WMP%20-%20Analysis%202906021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42"/>
  <c:chart>
    <c:title>
      <c:tx>
        <c:rich>
          <a:bodyPr/>
          <a:lstStyle/>
          <a:p>
            <a:pPr>
              <a:defRPr sz="3500">
                <a:latin typeface="Cambria" pitchFamily="18" charset="0"/>
              </a:defRPr>
            </a:pPr>
            <a:r>
              <a:rPr lang="en-US" sz="3500">
                <a:latin typeface="Cambria" pitchFamily="18" charset="0"/>
              </a:rPr>
              <a:t>Month of ASB Calls</a:t>
            </a:r>
          </a:p>
        </c:rich>
      </c:tx>
      <c:layout>
        <c:manualLayout>
          <c:xMode val="edge"/>
          <c:yMode val="edge"/>
          <c:x val="0.26233333333333325"/>
          <c:y val="2.777777777777813E-2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Sheet8!$C$3</c:f>
              <c:strCache>
                <c:ptCount val="1"/>
                <c:pt idx="0">
                  <c:v>2008</c:v>
                </c:pt>
              </c:strCache>
            </c:strRef>
          </c:tx>
          <c:spPr>
            <a:ln w="19050"/>
          </c:spPr>
          <c:marker>
            <c:symbol val="square"/>
            <c:size val="5"/>
          </c:marker>
          <c:cat>
            <c:strRef>
              <c:f>Sheet8!$E$4:$E$15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Sheet8!$C$4:$C$15</c:f>
              <c:numCache>
                <c:formatCode>General</c:formatCode>
                <c:ptCount val="12"/>
                <c:pt idx="0">
                  <c:v>12597</c:v>
                </c:pt>
                <c:pt idx="1">
                  <c:v>13867</c:v>
                </c:pt>
                <c:pt idx="2">
                  <c:v>15005</c:v>
                </c:pt>
                <c:pt idx="3">
                  <c:v>15741</c:v>
                </c:pt>
                <c:pt idx="4">
                  <c:v>16813</c:v>
                </c:pt>
                <c:pt idx="5">
                  <c:v>16738</c:v>
                </c:pt>
                <c:pt idx="6">
                  <c:v>16548</c:v>
                </c:pt>
                <c:pt idx="7">
                  <c:v>16969</c:v>
                </c:pt>
                <c:pt idx="8">
                  <c:v>16025</c:v>
                </c:pt>
                <c:pt idx="9">
                  <c:v>15623</c:v>
                </c:pt>
                <c:pt idx="10">
                  <c:v>12036</c:v>
                </c:pt>
                <c:pt idx="11">
                  <c:v>11516</c:v>
                </c:pt>
              </c:numCache>
            </c:numRef>
          </c:val>
          <c:smooth val="1"/>
        </c:ser>
        <c:ser>
          <c:idx val="1"/>
          <c:order val="1"/>
          <c:tx>
            <c:strRef>
              <c:f>Sheet8!$D$3</c:f>
              <c:strCache>
                <c:ptCount val="1"/>
                <c:pt idx="0">
                  <c:v>2009</c:v>
                </c:pt>
              </c:strCache>
            </c:strRef>
          </c:tx>
          <c:spPr>
            <a:ln w="19050"/>
          </c:spPr>
          <c:marker>
            <c:symbol val="diamond"/>
            <c:size val="5"/>
          </c:marker>
          <c:cat>
            <c:strRef>
              <c:f>Sheet8!$E$4:$E$15</c:f>
              <c:strCache>
                <c:ptCount val="12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Dec</c:v>
                </c:pt>
              </c:strCache>
            </c:strRef>
          </c:cat>
          <c:val>
            <c:numRef>
              <c:f>Sheet8!$D$4:$D$15</c:f>
              <c:numCache>
                <c:formatCode>General</c:formatCode>
                <c:ptCount val="12"/>
                <c:pt idx="0">
                  <c:v>12913</c:v>
                </c:pt>
                <c:pt idx="1">
                  <c:v>14926</c:v>
                </c:pt>
                <c:pt idx="2">
                  <c:v>15584</c:v>
                </c:pt>
                <c:pt idx="3">
                  <c:v>15509</c:v>
                </c:pt>
                <c:pt idx="4">
                  <c:v>16667</c:v>
                </c:pt>
                <c:pt idx="5">
                  <c:v>15546</c:v>
                </c:pt>
                <c:pt idx="6">
                  <c:v>16256</c:v>
                </c:pt>
                <c:pt idx="7">
                  <c:v>16025</c:v>
                </c:pt>
                <c:pt idx="8">
                  <c:v>14607</c:v>
                </c:pt>
                <c:pt idx="9">
                  <c:v>15683</c:v>
                </c:pt>
                <c:pt idx="10">
                  <c:v>13124</c:v>
                </c:pt>
                <c:pt idx="11">
                  <c:v>12367</c:v>
                </c:pt>
              </c:numCache>
            </c:numRef>
          </c:val>
          <c:smooth val="1"/>
        </c:ser>
        <c:marker val="1"/>
        <c:axId val="64583936"/>
        <c:axId val="64590208"/>
      </c:lineChart>
      <c:catAx>
        <c:axId val="645839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Month</a:t>
                </a:r>
              </a:p>
            </c:rich>
          </c:tx>
          <c:layout/>
        </c:title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4590208"/>
        <c:crosses val="autoZero"/>
        <c:auto val="1"/>
        <c:lblAlgn val="ctr"/>
        <c:lblOffset val="100"/>
      </c:catAx>
      <c:valAx>
        <c:axId val="64590208"/>
        <c:scaling>
          <c:orientation val="minMax"/>
          <c:max val="18000"/>
          <c:min val="2000"/>
        </c:scaling>
        <c:axPos val="l"/>
        <c:majorGridlines/>
        <c:numFmt formatCode="#,##0;[Red]#,##0" sourceLinked="0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458393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sz="25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42"/>
  <c:pivotSource>
    <c:name>[Book1]Sheet4!PivotTable1</c:name>
    <c:fmtId val="-1"/>
  </c:pivotSource>
  <c:chart>
    <c:title>
      <c:tx>
        <c:rich>
          <a:bodyPr/>
          <a:lstStyle/>
          <a:p>
            <a:pPr>
              <a:defRPr sz="3000"/>
            </a:pPr>
            <a:r>
              <a:rPr lang="en-US" sz="3000" dirty="0" smtClean="0"/>
              <a:t>Day of</a:t>
            </a:r>
            <a:r>
              <a:rPr lang="en-US" sz="3000" baseline="0" dirty="0" smtClean="0"/>
              <a:t> the Week</a:t>
            </a:r>
            <a:endParaRPr lang="en-US" sz="3000" dirty="0"/>
          </a:p>
        </c:rich>
      </c:tx>
      <c:layout>
        <c:manualLayout>
          <c:xMode val="edge"/>
          <c:yMode val="edge"/>
          <c:x val="0.33456944444444453"/>
          <c:y val="0"/>
        </c:manualLayout>
      </c:layout>
    </c:title>
    <c:pivotFmts>
      <c:pivotFmt>
        <c:idx val="0"/>
      </c:pivotFmt>
      <c:pivotFmt>
        <c:idx val="1"/>
        <c:marker>
          <c:symbol val="none"/>
        </c:marker>
      </c:pivotFmt>
    </c:pivotFmts>
    <c:view3D>
      <c:rotX val="40"/>
      <c:rotY val="20"/>
      <c:depthPercent val="70"/>
      <c:rAngAx val="1"/>
    </c:view3D>
    <c:plotArea>
      <c:layout>
        <c:manualLayout>
          <c:layoutTarget val="inner"/>
          <c:xMode val="edge"/>
          <c:yMode val="edge"/>
          <c:x val="9.9700896762904764E-2"/>
          <c:y val="0"/>
          <c:w val="0.83393153980752399"/>
          <c:h val="1"/>
        </c:manualLayout>
      </c:layout>
      <c:pie3DChart>
        <c:varyColors val="1"/>
        <c:ser>
          <c:idx val="0"/>
          <c:order val="0"/>
          <c:tx>
            <c:strRef>
              <c:f>Sheet4!$B$3</c:f>
              <c:strCache>
                <c:ptCount val="1"/>
                <c:pt idx="0">
                  <c:v>Total</c:v>
                </c:pt>
              </c:strCache>
            </c:strRef>
          </c:tx>
          <c:explosion val="25"/>
          <c:dLbls>
            <c:showVal val="1"/>
            <c:showCatName val="1"/>
            <c:showPercent val="1"/>
            <c:showLeaderLines val="1"/>
          </c:dLbls>
          <c:cat>
            <c:strRef>
              <c:f>Sheet4!$A$4:$A$11</c:f>
              <c:strCache>
                <c:ptCount val="7"/>
                <c:pt idx="0">
                  <c:v>Mon</c:v>
                </c:pt>
                <c:pt idx="1">
                  <c:v>Tue</c:v>
                </c:pt>
                <c:pt idx="2">
                  <c:v>Wed</c:v>
                </c:pt>
                <c:pt idx="3">
                  <c:v>Thu</c:v>
                </c:pt>
                <c:pt idx="4">
                  <c:v>Fri</c:v>
                </c:pt>
                <c:pt idx="5">
                  <c:v>Sat</c:v>
                </c:pt>
                <c:pt idx="6">
                  <c:v>Sun</c:v>
                </c:pt>
              </c:strCache>
            </c:strRef>
          </c:cat>
          <c:val>
            <c:numRef>
              <c:f>Sheet4!$B$4:$B$11</c:f>
              <c:numCache>
                <c:formatCode>General</c:formatCode>
                <c:ptCount val="7"/>
                <c:pt idx="0">
                  <c:v>46598</c:v>
                </c:pt>
                <c:pt idx="1">
                  <c:v>45481</c:v>
                </c:pt>
                <c:pt idx="2">
                  <c:v>45476</c:v>
                </c:pt>
                <c:pt idx="3">
                  <c:v>47188</c:v>
                </c:pt>
                <c:pt idx="4">
                  <c:v>56034</c:v>
                </c:pt>
                <c:pt idx="5">
                  <c:v>62592</c:v>
                </c:pt>
                <c:pt idx="6">
                  <c:v>55315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spPr>
    <a:noFill/>
    <a:ln>
      <a:noFill/>
    </a:ln>
    <a:scene3d>
      <a:camera prst="orthographicFront"/>
      <a:lightRig rig="threePt" dir="t"/>
    </a:scene3d>
    <a:sp3d prstMaterial="legacyWireframe"/>
  </c:spPr>
  <c:txPr>
    <a:bodyPr/>
    <a:lstStyle/>
    <a:p>
      <a:pPr>
        <a:defRPr sz="1800"/>
      </a:pPr>
      <a:endParaRPr lang="en-US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autoTitleDeleted val="1"/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Frequency 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  <c:showCatName val="1"/>
            <c:showPercent val="1"/>
            <c:separator>
</c:separator>
            <c:showLeaderLines val="1"/>
          </c:dLbls>
          <c:cat>
            <c:strRef>
              <c:f>Sheet1!$A$2:$A$7</c:f>
              <c:strCache>
                <c:ptCount val="6"/>
                <c:pt idx="0">
                  <c:v>Disorder </c:v>
                </c:pt>
                <c:pt idx="1">
                  <c:v>Miscellaneous </c:v>
                </c:pt>
                <c:pt idx="2">
                  <c:v>Traffic </c:v>
                </c:pt>
                <c:pt idx="3">
                  <c:v>Crime </c:v>
                </c:pt>
                <c:pt idx="4">
                  <c:v>Domestic Violence </c:v>
                </c:pt>
                <c:pt idx="5">
                  <c:v>Other* </c:v>
                </c:pt>
              </c:strCache>
            </c:strRef>
          </c:cat>
          <c:val>
            <c:numRef>
              <c:f>Sheet1!$B$2:$B$7</c:f>
              <c:numCache>
                <c:formatCode>#,##0</c:formatCode>
                <c:ptCount val="6"/>
                <c:pt idx="0">
                  <c:v>168879</c:v>
                </c:pt>
                <c:pt idx="1">
                  <c:v>141397</c:v>
                </c:pt>
                <c:pt idx="2">
                  <c:v>23640</c:v>
                </c:pt>
                <c:pt idx="3">
                  <c:v>21626</c:v>
                </c:pt>
                <c:pt idx="4">
                  <c:v>2556</c:v>
                </c:pt>
                <c:pt idx="5" formatCode="General">
                  <c:v>890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Percent </c:v>
                </c:pt>
              </c:strCache>
            </c:strRef>
          </c:tx>
          <c:explosion val="25"/>
          <c:cat>
            <c:strRef>
              <c:f>Sheet1!$A$2:$A$7</c:f>
              <c:strCache>
                <c:ptCount val="6"/>
                <c:pt idx="0">
                  <c:v>Disorder </c:v>
                </c:pt>
                <c:pt idx="1">
                  <c:v>Miscellaneous </c:v>
                </c:pt>
                <c:pt idx="2">
                  <c:v>Traffic </c:v>
                </c:pt>
                <c:pt idx="3">
                  <c:v>Crime </c:v>
                </c:pt>
                <c:pt idx="4">
                  <c:v>Domestic Violence </c:v>
                </c:pt>
                <c:pt idx="5">
                  <c:v>Other* </c:v>
                </c:pt>
              </c:strCache>
            </c:strRef>
          </c:cat>
          <c:val>
            <c:numRef>
              <c:f>Sheet1!$C$2:$C$7</c:f>
              <c:numCache>
                <c:formatCode>0.00%</c:formatCode>
                <c:ptCount val="6"/>
                <c:pt idx="0">
                  <c:v>0.47100000000000031</c:v>
                </c:pt>
                <c:pt idx="1">
                  <c:v>0.39400000000000307</c:v>
                </c:pt>
                <c:pt idx="2">
                  <c:v>6.6000000000000003E-2</c:v>
                </c:pt>
                <c:pt idx="3">
                  <c:v>6.0000000000000484E-2</c:v>
                </c:pt>
                <c:pt idx="4">
                  <c:v>7.0000000000000669E-3</c:v>
                </c:pt>
                <c:pt idx="5">
                  <c:v>3.0000000000000352E-3</c:v>
                </c:pt>
              </c:numCache>
            </c:numRef>
          </c:val>
        </c:ser>
      </c:pie3DChart>
    </c:plotArea>
    <c:legend>
      <c:legendPos val="r"/>
      <c:txPr>
        <a:bodyPr/>
        <a:lstStyle/>
        <a:p>
          <a:pPr>
            <a:defRPr sz="1600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18"/>
  <c:chart>
    <c:title>
      <c:tx>
        <c:rich>
          <a:bodyPr/>
          <a:lstStyle/>
          <a:p>
            <a:pPr>
              <a:defRPr sz="2600">
                <a:solidFill>
                  <a:schemeClr val="bg1">
                    <a:lumMod val="95000"/>
                    <a:lumOff val="5000"/>
                  </a:schemeClr>
                </a:solidFill>
              </a:defRPr>
            </a:pPr>
            <a:r>
              <a:rPr lang="en-GB" sz="2600" dirty="0">
                <a:solidFill>
                  <a:schemeClr val="bg1">
                    <a:lumMod val="95000"/>
                    <a:lumOff val="5000"/>
                  </a:schemeClr>
                </a:solidFill>
              </a:rPr>
              <a:t>Final Classification of the ASB Event </a:t>
            </a:r>
            <a:endParaRPr lang="en-US" sz="26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c:rich>
      </c:tx>
      <c:layout>
        <c:manualLayout>
          <c:xMode val="edge"/>
          <c:yMode val="edge"/>
          <c:x val="0.17010761154855567"/>
          <c:y val="0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47169903762029725"/>
          <c:y val="5.1410615339749513E-2"/>
          <c:w val="0.50571073928258969"/>
          <c:h val="0.85681014873140859"/>
        </c:manualLayout>
      </c:layout>
      <c:bar3DChart>
        <c:barDir val="bar"/>
        <c:grouping val="clustered"/>
        <c:ser>
          <c:idx val="1"/>
          <c:order val="0"/>
          <c:tx>
            <c:strRef>
              <c:f>Sheet1!$C$1</c:f>
              <c:strCache>
                <c:ptCount val="1"/>
                <c:pt idx="0">
                  <c:v>Percent 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etal"/>
          </c:spPr>
          <c:dLbls>
            <c:dLbl>
              <c:idx val="0"/>
              <c:layout>
                <c:manualLayout>
                  <c:x val="-1.9444444444444361E-2"/>
                  <c:y val="-4.8148148148148148E-2"/>
                </c:manualLayout>
              </c:layout>
              <c:showVal val="1"/>
            </c:dLbl>
            <c:txPr>
              <a:bodyPr/>
              <a:lstStyle/>
              <a:p>
                <a:pPr>
                  <a:defRPr sz="1300">
                    <a:solidFill>
                      <a:schemeClr val="bg1">
                        <a:lumMod val="95000"/>
                        <a:lumOff val="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Sheet1!$A$2:$A$20</c:f>
              <c:strCache>
                <c:ptCount val="19"/>
                <c:pt idx="0">
                  <c:v>rowdy or inconsiderate behaviour  </c:v>
                </c:pt>
                <c:pt idx="1">
                  <c:v> hoax calls to emergency service </c:v>
                </c:pt>
                <c:pt idx="2">
                  <c:v> neighbours - rowdy/nuisance </c:v>
                </c:pt>
                <c:pt idx="3">
                  <c:v> vehicle nuisance/inappropriate vehicle use </c:v>
                </c:pt>
                <c:pt idx="4">
                  <c:v> malicious/nuisance communication </c:v>
                </c:pt>
                <c:pt idx="5">
                  <c:v> noise nuisance </c:v>
                </c:pt>
                <c:pt idx="6">
                  <c:v> abandoned vehicles (causing obstruction) </c:v>
                </c:pt>
                <c:pt idx="7">
                  <c:v> rowdy/nuisance-neighbours </c:v>
                </c:pt>
                <c:pt idx="8">
                  <c:v> animal problems </c:v>
                </c:pt>
                <c:pt idx="9">
                  <c:v> begging/vagrancy </c:v>
                </c:pt>
                <c:pt idx="10">
                  <c:v> inappropriate use/sale/possession of fireworks </c:v>
                </c:pt>
                <c:pt idx="11">
                  <c:v> trespass </c:v>
                </c:pt>
                <c:pt idx="12">
                  <c:v> street drinking </c:v>
                </c:pt>
                <c:pt idx="13">
                  <c:v> littering - rowdy/nuisance </c:v>
                </c:pt>
                <c:pt idx="14">
                  <c:v> malicious communications </c:v>
                </c:pt>
                <c:pt idx="15">
                  <c:v> prostitution related activity </c:v>
                </c:pt>
                <c:pt idx="16">
                  <c:v> rowdy/nuisance-environmental damage/littering </c:v>
                </c:pt>
                <c:pt idx="17">
                  <c:v> substance misuse </c:v>
                </c:pt>
                <c:pt idx="18">
                  <c:v>Total </c:v>
                </c:pt>
              </c:strCache>
            </c:strRef>
          </c:cat>
          <c:val>
            <c:numRef>
              <c:f>Sheet1!$C$2:$C$19</c:f>
              <c:numCache>
                <c:formatCode>0.00%</c:formatCode>
                <c:ptCount val="18"/>
                <c:pt idx="0">
                  <c:v>0.58249999999999957</c:v>
                </c:pt>
                <c:pt idx="1">
                  <c:v>0.1009</c:v>
                </c:pt>
                <c:pt idx="2">
                  <c:v>9.4900000000000026E-2</c:v>
                </c:pt>
                <c:pt idx="3">
                  <c:v>7.0999999999999994E-2</c:v>
                </c:pt>
                <c:pt idx="4">
                  <c:v>4.2400000000000014E-2</c:v>
                </c:pt>
                <c:pt idx="5">
                  <c:v>2.87E-2</c:v>
                </c:pt>
                <c:pt idx="6">
                  <c:v>1.7899999999999999E-2</c:v>
                </c:pt>
                <c:pt idx="7">
                  <c:v>1.0300000000000005E-2</c:v>
                </c:pt>
                <c:pt idx="8">
                  <c:v>1.0100000000000001E-2</c:v>
                </c:pt>
                <c:pt idx="9">
                  <c:v>9.4000000000000247E-3</c:v>
                </c:pt>
                <c:pt idx="10">
                  <c:v>6.1000000000000004E-3</c:v>
                </c:pt>
                <c:pt idx="11">
                  <c:v>5.7000000000000123E-3</c:v>
                </c:pt>
                <c:pt idx="12">
                  <c:v>5.6000000000000034E-3</c:v>
                </c:pt>
                <c:pt idx="13">
                  <c:v>4.8000000000000004E-3</c:v>
                </c:pt>
                <c:pt idx="14">
                  <c:v>4.6000000000000034E-3</c:v>
                </c:pt>
                <c:pt idx="15">
                  <c:v>3.5000000000000248E-3</c:v>
                </c:pt>
                <c:pt idx="16">
                  <c:v>1.100000000000012E-3</c:v>
                </c:pt>
                <c:pt idx="17">
                  <c:v>5.0000000000000034E-4</c:v>
                </c:pt>
              </c:numCache>
            </c:numRef>
          </c:val>
        </c:ser>
        <c:gapWidth val="75"/>
        <c:shape val="cylinder"/>
        <c:axId val="64653184"/>
        <c:axId val="64654720"/>
        <c:axId val="0"/>
      </c:bar3DChart>
      <c:catAx>
        <c:axId val="64653184"/>
        <c:scaling>
          <c:orientation val="minMax"/>
        </c:scaling>
        <c:axPos val="l"/>
        <c:majorTickMark val="none"/>
        <c:tickLblPos val="nextTo"/>
        <c:txPr>
          <a:bodyPr/>
          <a:lstStyle/>
          <a:p>
            <a:pPr>
              <a:defRPr sz="1400">
                <a:solidFill>
                  <a:schemeClr val="bg1">
                    <a:lumMod val="95000"/>
                    <a:lumOff val="5000"/>
                  </a:schemeClr>
                </a:solidFill>
              </a:defRPr>
            </a:pPr>
            <a:endParaRPr lang="en-US"/>
          </a:p>
        </c:txPr>
        <c:crossAx val="64654720"/>
        <c:crosses val="autoZero"/>
        <c:lblAlgn val="ctr"/>
        <c:lblOffset val="100"/>
      </c:catAx>
      <c:valAx>
        <c:axId val="64654720"/>
        <c:scaling>
          <c:orientation val="minMax"/>
        </c:scaling>
        <c:axPos val="b"/>
        <c:majorGridlines/>
        <c:numFmt formatCode="0%" sourceLinked="0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900">
                <a:solidFill>
                  <a:schemeClr val="bg1">
                    <a:lumMod val="95000"/>
                    <a:lumOff val="5000"/>
                  </a:schemeClr>
                </a:solidFill>
              </a:defRPr>
            </a:pPr>
            <a:endParaRPr lang="en-US"/>
          </a:p>
        </c:txPr>
        <c:crossAx val="64653184"/>
        <c:crosses val="autoZero"/>
        <c:crossBetween val="between"/>
      </c:val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style val="47"/>
  <c:pivotSource>
    <c:name>[West Mids repeat callers analysis - Time and Date.xlsx]Sheet4!PivotTable1</c:name>
    <c:fmtId val="-1"/>
  </c:pivotSource>
  <c:chart>
    <c:title>
      <c:tx>
        <c:rich>
          <a:bodyPr/>
          <a:lstStyle/>
          <a:p>
            <a:pPr>
              <a:defRPr/>
            </a:pPr>
            <a:r>
              <a:rPr lang="en-US"/>
              <a:t>Time of ASB Call</a:t>
            </a:r>
          </a:p>
        </c:rich>
      </c:tx>
    </c:title>
    <c:pivotFmts>
      <c:pivotFmt>
        <c:idx val="0"/>
      </c:pivotFmt>
      <c:pivotFmt>
        <c:idx val="1"/>
      </c:pivotFmt>
    </c:pivotFmts>
    <c:plotArea>
      <c:layout/>
      <c:lineChart>
        <c:grouping val="standard"/>
        <c:ser>
          <c:idx val="0"/>
          <c:order val="0"/>
          <c:tx>
            <c:strRef>
              <c:f>Sheet4!$B$3</c:f>
              <c:strCache>
                <c:ptCount val="1"/>
                <c:pt idx="0">
                  <c:v>Total</c:v>
                </c:pt>
              </c:strCache>
            </c:strRef>
          </c:tx>
          <c:cat>
            <c:strRef>
              <c:f>Sheet4!$A$4:$A$1445</c:f>
              <c:strCache>
                <c:ptCount val="1441"/>
                <c:pt idx="0">
                  <c:v>00:00:00</c:v>
                </c:pt>
                <c:pt idx="1">
                  <c:v>00:01:00</c:v>
                </c:pt>
                <c:pt idx="2">
                  <c:v>00:02:00</c:v>
                </c:pt>
                <c:pt idx="3">
                  <c:v>00:03:00</c:v>
                </c:pt>
                <c:pt idx="4">
                  <c:v>00:04:00</c:v>
                </c:pt>
                <c:pt idx="5">
                  <c:v>00:05:00</c:v>
                </c:pt>
                <c:pt idx="6">
                  <c:v>00:06:00</c:v>
                </c:pt>
                <c:pt idx="7">
                  <c:v>00:07:00</c:v>
                </c:pt>
                <c:pt idx="8">
                  <c:v>00:08:00</c:v>
                </c:pt>
                <c:pt idx="9">
                  <c:v>00:09:00</c:v>
                </c:pt>
                <c:pt idx="10">
                  <c:v>00:10:00</c:v>
                </c:pt>
                <c:pt idx="11">
                  <c:v>00:11:00</c:v>
                </c:pt>
                <c:pt idx="12">
                  <c:v>00:12:00</c:v>
                </c:pt>
                <c:pt idx="13">
                  <c:v>00:13:00</c:v>
                </c:pt>
                <c:pt idx="14">
                  <c:v>00:14:00</c:v>
                </c:pt>
                <c:pt idx="15">
                  <c:v>00:15:00</c:v>
                </c:pt>
                <c:pt idx="16">
                  <c:v>00:16:00</c:v>
                </c:pt>
                <c:pt idx="17">
                  <c:v>00:17:00</c:v>
                </c:pt>
                <c:pt idx="18">
                  <c:v>00:18:00</c:v>
                </c:pt>
                <c:pt idx="19">
                  <c:v>00:19:00</c:v>
                </c:pt>
                <c:pt idx="20">
                  <c:v>00:20:00</c:v>
                </c:pt>
                <c:pt idx="21">
                  <c:v>00:21:00</c:v>
                </c:pt>
                <c:pt idx="22">
                  <c:v>00:22:00</c:v>
                </c:pt>
                <c:pt idx="23">
                  <c:v>00:23:00</c:v>
                </c:pt>
                <c:pt idx="24">
                  <c:v>00:24:00</c:v>
                </c:pt>
                <c:pt idx="25">
                  <c:v>00:25:00</c:v>
                </c:pt>
                <c:pt idx="26">
                  <c:v>00:26:00</c:v>
                </c:pt>
                <c:pt idx="27">
                  <c:v>00:27:00</c:v>
                </c:pt>
                <c:pt idx="28">
                  <c:v>00:28:00</c:v>
                </c:pt>
                <c:pt idx="29">
                  <c:v>00:29:00</c:v>
                </c:pt>
                <c:pt idx="30">
                  <c:v>00:30:00</c:v>
                </c:pt>
                <c:pt idx="31">
                  <c:v>00:31:00</c:v>
                </c:pt>
                <c:pt idx="32">
                  <c:v>00:32:00</c:v>
                </c:pt>
                <c:pt idx="33">
                  <c:v>00:33:00</c:v>
                </c:pt>
                <c:pt idx="34">
                  <c:v>00:34:00</c:v>
                </c:pt>
                <c:pt idx="35">
                  <c:v>00:35:00</c:v>
                </c:pt>
                <c:pt idx="36">
                  <c:v>00:36:00</c:v>
                </c:pt>
                <c:pt idx="37">
                  <c:v>00:37:00</c:v>
                </c:pt>
                <c:pt idx="38">
                  <c:v>00:38:00</c:v>
                </c:pt>
                <c:pt idx="39">
                  <c:v>00:39:00</c:v>
                </c:pt>
                <c:pt idx="40">
                  <c:v>00:40:00</c:v>
                </c:pt>
                <c:pt idx="41">
                  <c:v>00:41:00</c:v>
                </c:pt>
                <c:pt idx="42">
                  <c:v>00:42:00</c:v>
                </c:pt>
                <c:pt idx="43">
                  <c:v>00:43:00</c:v>
                </c:pt>
                <c:pt idx="44">
                  <c:v>00:44:00</c:v>
                </c:pt>
                <c:pt idx="45">
                  <c:v>00:45:00</c:v>
                </c:pt>
                <c:pt idx="46">
                  <c:v>00:46:00</c:v>
                </c:pt>
                <c:pt idx="47">
                  <c:v>00:47:00</c:v>
                </c:pt>
                <c:pt idx="48">
                  <c:v>00:48:00</c:v>
                </c:pt>
                <c:pt idx="49">
                  <c:v>00:49:00</c:v>
                </c:pt>
                <c:pt idx="50">
                  <c:v>00:50:00</c:v>
                </c:pt>
                <c:pt idx="51">
                  <c:v>00:51:00</c:v>
                </c:pt>
                <c:pt idx="52">
                  <c:v>00:52:00</c:v>
                </c:pt>
                <c:pt idx="53">
                  <c:v>00:53:00</c:v>
                </c:pt>
                <c:pt idx="54">
                  <c:v>00:54:00</c:v>
                </c:pt>
                <c:pt idx="55">
                  <c:v>00:55:00</c:v>
                </c:pt>
                <c:pt idx="56">
                  <c:v>00:56:00</c:v>
                </c:pt>
                <c:pt idx="57">
                  <c:v>00:57:00</c:v>
                </c:pt>
                <c:pt idx="58">
                  <c:v>00:58:00</c:v>
                </c:pt>
                <c:pt idx="59">
                  <c:v>00:59:00</c:v>
                </c:pt>
                <c:pt idx="60">
                  <c:v>01:00:00</c:v>
                </c:pt>
                <c:pt idx="61">
                  <c:v>01:01:00</c:v>
                </c:pt>
                <c:pt idx="62">
                  <c:v>01:02:00</c:v>
                </c:pt>
                <c:pt idx="63">
                  <c:v>01:03:00</c:v>
                </c:pt>
                <c:pt idx="64">
                  <c:v>01:04:00</c:v>
                </c:pt>
                <c:pt idx="65">
                  <c:v>01:05:00</c:v>
                </c:pt>
                <c:pt idx="66">
                  <c:v>01:06:00</c:v>
                </c:pt>
                <c:pt idx="67">
                  <c:v>01:07:00</c:v>
                </c:pt>
                <c:pt idx="68">
                  <c:v>01:08:00</c:v>
                </c:pt>
                <c:pt idx="69">
                  <c:v>01:09:00</c:v>
                </c:pt>
                <c:pt idx="70">
                  <c:v>01:10:00</c:v>
                </c:pt>
                <c:pt idx="71">
                  <c:v>01:11:00</c:v>
                </c:pt>
                <c:pt idx="72">
                  <c:v>01:12:00</c:v>
                </c:pt>
                <c:pt idx="73">
                  <c:v>01:13:00</c:v>
                </c:pt>
                <c:pt idx="74">
                  <c:v>01:14:00</c:v>
                </c:pt>
                <c:pt idx="75">
                  <c:v>01:15:00</c:v>
                </c:pt>
                <c:pt idx="76">
                  <c:v>01:16:00</c:v>
                </c:pt>
                <c:pt idx="77">
                  <c:v>01:17:00</c:v>
                </c:pt>
                <c:pt idx="78">
                  <c:v>01:18:00</c:v>
                </c:pt>
                <c:pt idx="79">
                  <c:v>01:19:00</c:v>
                </c:pt>
                <c:pt idx="80">
                  <c:v>01:20:00</c:v>
                </c:pt>
                <c:pt idx="81">
                  <c:v>01:21:00</c:v>
                </c:pt>
                <c:pt idx="82">
                  <c:v>01:22:00</c:v>
                </c:pt>
                <c:pt idx="83">
                  <c:v>01:23:00</c:v>
                </c:pt>
                <c:pt idx="84">
                  <c:v>01:24:00</c:v>
                </c:pt>
                <c:pt idx="85">
                  <c:v>01:25:00</c:v>
                </c:pt>
                <c:pt idx="86">
                  <c:v>01:26:00</c:v>
                </c:pt>
                <c:pt idx="87">
                  <c:v>01:27:00</c:v>
                </c:pt>
                <c:pt idx="88">
                  <c:v>01:28:00</c:v>
                </c:pt>
                <c:pt idx="89">
                  <c:v>01:29:00</c:v>
                </c:pt>
                <c:pt idx="90">
                  <c:v>01:30:00</c:v>
                </c:pt>
                <c:pt idx="91">
                  <c:v>01:31:00</c:v>
                </c:pt>
                <c:pt idx="92">
                  <c:v>01:32:00</c:v>
                </c:pt>
                <c:pt idx="93">
                  <c:v>01:33:00</c:v>
                </c:pt>
                <c:pt idx="94">
                  <c:v>01:34:00</c:v>
                </c:pt>
                <c:pt idx="95">
                  <c:v>01:35:00</c:v>
                </c:pt>
                <c:pt idx="96">
                  <c:v>01:36:00</c:v>
                </c:pt>
                <c:pt idx="97">
                  <c:v>01:37:00</c:v>
                </c:pt>
                <c:pt idx="98">
                  <c:v>01:38:00</c:v>
                </c:pt>
                <c:pt idx="99">
                  <c:v>01:39:00</c:v>
                </c:pt>
                <c:pt idx="100">
                  <c:v>01:40:00</c:v>
                </c:pt>
                <c:pt idx="101">
                  <c:v>01:41:00</c:v>
                </c:pt>
                <c:pt idx="102">
                  <c:v>01:42:00</c:v>
                </c:pt>
                <c:pt idx="103">
                  <c:v>01:43:00</c:v>
                </c:pt>
                <c:pt idx="104">
                  <c:v>01:44:00</c:v>
                </c:pt>
                <c:pt idx="105">
                  <c:v>01:45:00</c:v>
                </c:pt>
                <c:pt idx="106">
                  <c:v>01:46:00</c:v>
                </c:pt>
                <c:pt idx="107">
                  <c:v>01:47:00</c:v>
                </c:pt>
                <c:pt idx="108">
                  <c:v>01:48:00</c:v>
                </c:pt>
                <c:pt idx="109">
                  <c:v>01:49:00</c:v>
                </c:pt>
                <c:pt idx="110">
                  <c:v>01:50:00</c:v>
                </c:pt>
                <c:pt idx="111">
                  <c:v>01:51:00</c:v>
                </c:pt>
                <c:pt idx="112">
                  <c:v>01:52:00</c:v>
                </c:pt>
                <c:pt idx="113">
                  <c:v>01:53:00</c:v>
                </c:pt>
                <c:pt idx="114">
                  <c:v>01:54:00</c:v>
                </c:pt>
                <c:pt idx="115">
                  <c:v>01:55:00</c:v>
                </c:pt>
                <c:pt idx="116">
                  <c:v>01:56:00</c:v>
                </c:pt>
                <c:pt idx="117">
                  <c:v>01:57:00</c:v>
                </c:pt>
                <c:pt idx="118">
                  <c:v>01:58:00</c:v>
                </c:pt>
                <c:pt idx="119">
                  <c:v>01:59:00</c:v>
                </c:pt>
                <c:pt idx="120">
                  <c:v>02:00:00</c:v>
                </c:pt>
                <c:pt idx="121">
                  <c:v>02:01:00</c:v>
                </c:pt>
                <c:pt idx="122">
                  <c:v>02:02:00</c:v>
                </c:pt>
                <c:pt idx="123">
                  <c:v>02:03:00</c:v>
                </c:pt>
                <c:pt idx="124">
                  <c:v>02:04:00</c:v>
                </c:pt>
                <c:pt idx="125">
                  <c:v>02:05:00</c:v>
                </c:pt>
                <c:pt idx="126">
                  <c:v>02:06:00</c:v>
                </c:pt>
                <c:pt idx="127">
                  <c:v>02:07:00</c:v>
                </c:pt>
                <c:pt idx="128">
                  <c:v>02:08:00</c:v>
                </c:pt>
                <c:pt idx="129">
                  <c:v>02:09:00</c:v>
                </c:pt>
                <c:pt idx="130">
                  <c:v>02:10:00</c:v>
                </c:pt>
                <c:pt idx="131">
                  <c:v>02:11:00</c:v>
                </c:pt>
                <c:pt idx="132">
                  <c:v>02:12:00</c:v>
                </c:pt>
                <c:pt idx="133">
                  <c:v>02:13:00</c:v>
                </c:pt>
                <c:pt idx="134">
                  <c:v>02:14:00</c:v>
                </c:pt>
                <c:pt idx="135">
                  <c:v>02:15:00</c:v>
                </c:pt>
                <c:pt idx="136">
                  <c:v>02:16:00</c:v>
                </c:pt>
                <c:pt idx="137">
                  <c:v>02:17:00</c:v>
                </c:pt>
                <c:pt idx="138">
                  <c:v>02:18:00</c:v>
                </c:pt>
                <c:pt idx="139">
                  <c:v>02:19:00</c:v>
                </c:pt>
                <c:pt idx="140">
                  <c:v>02:20:00</c:v>
                </c:pt>
                <c:pt idx="141">
                  <c:v>02:21:00</c:v>
                </c:pt>
                <c:pt idx="142">
                  <c:v>02:22:00</c:v>
                </c:pt>
                <c:pt idx="143">
                  <c:v>02:23:00</c:v>
                </c:pt>
                <c:pt idx="144">
                  <c:v>02:24:00</c:v>
                </c:pt>
                <c:pt idx="145">
                  <c:v>02:25:00</c:v>
                </c:pt>
                <c:pt idx="146">
                  <c:v>02:26:00</c:v>
                </c:pt>
                <c:pt idx="147">
                  <c:v>02:27:00</c:v>
                </c:pt>
                <c:pt idx="148">
                  <c:v>02:28:00</c:v>
                </c:pt>
                <c:pt idx="149">
                  <c:v>02:29:00</c:v>
                </c:pt>
                <c:pt idx="150">
                  <c:v>02:30:00</c:v>
                </c:pt>
                <c:pt idx="151">
                  <c:v>02:31:00</c:v>
                </c:pt>
                <c:pt idx="152">
                  <c:v>02:32:00</c:v>
                </c:pt>
                <c:pt idx="153">
                  <c:v>02:33:00</c:v>
                </c:pt>
                <c:pt idx="154">
                  <c:v>02:34:00</c:v>
                </c:pt>
                <c:pt idx="155">
                  <c:v>02:35:00</c:v>
                </c:pt>
                <c:pt idx="156">
                  <c:v>02:36:00</c:v>
                </c:pt>
                <c:pt idx="157">
                  <c:v>02:37:00</c:v>
                </c:pt>
                <c:pt idx="158">
                  <c:v>02:38:00</c:v>
                </c:pt>
                <c:pt idx="159">
                  <c:v>02:39:00</c:v>
                </c:pt>
                <c:pt idx="160">
                  <c:v>02:40:00</c:v>
                </c:pt>
                <c:pt idx="161">
                  <c:v>02:41:00</c:v>
                </c:pt>
                <c:pt idx="162">
                  <c:v>02:42:00</c:v>
                </c:pt>
                <c:pt idx="163">
                  <c:v>02:43:00</c:v>
                </c:pt>
                <c:pt idx="164">
                  <c:v>02:44:00</c:v>
                </c:pt>
                <c:pt idx="165">
                  <c:v>02:45:00</c:v>
                </c:pt>
                <c:pt idx="166">
                  <c:v>02:46:00</c:v>
                </c:pt>
                <c:pt idx="167">
                  <c:v>02:47:00</c:v>
                </c:pt>
                <c:pt idx="168">
                  <c:v>02:48:00</c:v>
                </c:pt>
                <c:pt idx="169">
                  <c:v>02:49:00</c:v>
                </c:pt>
                <c:pt idx="170">
                  <c:v>02:50:00</c:v>
                </c:pt>
                <c:pt idx="171">
                  <c:v>02:51:00</c:v>
                </c:pt>
                <c:pt idx="172">
                  <c:v>02:52:00</c:v>
                </c:pt>
                <c:pt idx="173">
                  <c:v>02:53:00</c:v>
                </c:pt>
                <c:pt idx="174">
                  <c:v>02:54:00</c:v>
                </c:pt>
                <c:pt idx="175">
                  <c:v>02:55:00</c:v>
                </c:pt>
                <c:pt idx="176">
                  <c:v>02:56:00</c:v>
                </c:pt>
                <c:pt idx="177">
                  <c:v>02:57:00</c:v>
                </c:pt>
                <c:pt idx="178">
                  <c:v>02:58:00</c:v>
                </c:pt>
                <c:pt idx="179">
                  <c:v>02:59:00</c:v>
                </c:pt>
                <c:pt idx="180">
                  <c:v>03:00:00</c:v>
                </c:pt>
                <c:pt idx="181">
                  <c:v>03:01:00</c:v>
                </c:pt>
                <c:pt idx="182">
                  <c:v>03:02:00</c:v>
                </c:pt>
                <c:pt idx="183">
                  <c:v>03:03:00</c:v>
                </c:pt>
                <c:pt idx="184">
                  <c:v>03:04:00</c:v>
                </c:pt>
                <c:pt idx="185">
                  <c:v>03:05:00</c:v>
                </c:pt>
                <c:pt idx="186">
                  <c:v>03:06:00</c:v>
                </c:pt>
                <c:pt idx="187">
                  <c:v>03:07:00</c:v>
                </c:pt>
                <c:pt idx="188">
                  <c:v>03:08:00</c:v>
                </c:pt>
                <c:pt idx="189">
                  <c:v>03:09:00</c:v>
                </c:pt>
                <c:pt idx="190">
                  <c:v>03:10:00</c:v>
                </c:pt>
                <c:pt idx="191">
                  <c:v>03:11:00</c:v>
                </c:pt>
                <c:pt idx="192">
                  <c:v>03:12:00</c:v>
                </c:pt>
                <c:pt idx="193">
                  <c:v>03:13:00</c:v>
                </c:pt>
                <c:pt idx="194">
                  <c:v>03:14:00</c:v>
                </c:pt>
                <c:pt idx="195">
                  <c:v>03:15:00</c:v>
                </c:pt>
                <c:pt idx="196">
                  <c:v>03:16:00</c:v>
                </c:pt>
                <c:pt idx="197">
                  <c:v>03:17:00</c:v>
                </c:pt>
                <c:pt idx="198">
                  <c:v>03:18:00</c:v>
                </c:pt>
                <c:pt idx="199">
                  <c:v>03:19:00</c:v>
                </c:pt>
                <c:pt idx="200">
                  <c:v>03:20:00</c:v>
                </c:pt>
                <c:pt idx="201">
                  <c:v>03:21:00</c:v>
                </c:pt>
                <c:pt idx="202">
                  <c:v>03:22:00</c:v>
                </c:pt>
                <c:pt idx="203">
                  <c:v>03:23:00</c:v>
                </c:pt>
                <c:pt idx="204">
                  <c:v>03:24:00</c:v>
                </c:pt>
                <c:pt idx="205">
                  <c:v>03:25:00</c:v>
                </c:pt>
                <c:pt idx="206">
                  <c:v>03:26:00</c:v>
                </c:pt>
                <c:pt idx="207">
                  <c:v>03:27:00</c:v>
                </c:pt>
                <c:pt idx="208">
                  <c:v>03:28:00</c:v>
                </c:pt>
                <c:pt idx="209">
                  <c:v>03:29:00</c:v>
                </c:pt>
                <c:pt idx="210">
                  <c:v>03:30:00</c:v>
                </c:pt>
                <c:pt idx="211">
                  <c:v>03:31:00</c:v>
                </c:pt>
                <c:pt idx="212">
                  <c:v>03:32:00</c:v>
                </c:pt>
                <c:pt idx="213">
                  <c:v>03:33:00</c:v>
                </c:pt>
                <c:pt idx="214">
                  <c:v>03:34:00</c:v>
                </c:pt>
                <c:pt idx="215">
                  <c:v>03:35:00</c:v>
                </c:pt>
                <c:pt idx="216">
                  <c:v>03:36:00</c:v>
                </c:pt>
                <c:pt idx="217">
                  <c:v>03:37:00</c:v>
                </c:pt>
                <c:pt idx="218">
                  <c:v>03:38:00</c:v>
                </c:pt>
                <c:pt idx="219">
                  <c:v>03:39:00</c:v>
                </c:pt>
                <c:pt idx="220">
                  <c:v>03:40:00</c:v>
                </c:pt>
                <c:pt idx="221">
                  <c:v>03:41:00</c:v>
                </c:pt>
                <c:pt idx="222">
                  <c:v>03:42:00</c:v>
                </c:pt>
                <c:pt idx="223">
                  <c:v>03:43:00</c:v>
                </c:pt>
                <c:pt idx="224">
                  <c:v>03:44:00</c:v>
                </c:pt>
                <c:pt idx="225">
                  <c:v>03:45:00</c:v>
                </c:pt>
                <c:pt idx="226">
                  <c:v>03:46:00</c:v>
                </c:pt>
                <c:pt idx="227">
                  <c:v>03:47:00</c:v>
                </c:pt>
                <c:pt idx="228">
                  <c:v>03:48:00</c:v>
                </c:pt>
                <c:pt idx="229">
                  <c:v>03:49:00</c:v>
                </c:pt>
                <c:pt idx="230">
                  <c:v>03:50:00</c:v>
                </c:pt>
                <c:pt idx="231">
                  <c:v>03:51:00</c:v>
                </c:pt>
                <c:pt idx="232">
                  <c:v>03:52:00</c:v>
                </c:pt>
                <c:pt idx="233">
                  <c:v>03:53:00</c:v>
                </c:pt>
                <c:pt idx="234">
                  <c:v>03:54:00</c:v>
                </c:pt>
                <c:pt idx="235">
                  <c:v>03:55:00</c:v>
                </c:pt>
                <c:pt idx="236">
                  <c:v>03:56:00</c:v>
                </c:pt>
                <c:pt idx="237">
                  <c:v>03:57:00</c:v>
                </c:pt>
                <c:pt idx="238">
                  <c:v>03:58:00</c:v>
                </c:pt>
                <c:pt idx="239">
                  <c:v>03:59:00</c:v>
                </c:pt>
                <c:pt idx="240">
                  <c:v>04:00:00</c:v>
                </c:pt>
                <c:pt idx="241">
                  <c:v>04:01:00</c:v>
                </c:pt>
                <c:pt idx="242">
                  <c:v>04:02:00</c:v>
                </c:pt>
                <c:pt idx="243">
                  <c:v>04:03:00</c:v>
                </c:pt>
                <c:pt idx="244">
                  <c:v>04:04:00</c:v>
                </c:pt>
                <c:pt idx="245">
                  <c:v>04:05:00</c:v>
                </c:pt>
                <c:pt idx="246">
                  <c:v>04:06:00</c:v>
                </c:pt>
                <c:pt idx="247">
                  <c:v>04:07:00</c:v>
                </c:pt>
                <c:pt idx="248">
                  <c:v>04:08:00</c:v>
                </c:pt>
                <c:pt idx="249">
                  <c:v>04:09:00</c:v>
                </c:pt>
                <c:pt idx="250">
                  <c:v>04:10:00</c:v>
                </c:pt>
                <c:pt idx="251">
                  <c:v>04:11:00</c:v>
                </c:pt>
                <c:pt idx="252">
                  <c:v>04:12:00</c:v>
                </c:pt>
                <c:pt idx="253">
                  <c:v>04:13:00</c:v>
                </c:pt>
                <c:pt idx="254">
                  <c:v>04:14:00</c:v>
                </c:pt>
                <c:pt idx="255">
                  <c:v>04:15:00</c:v>
                </c:pt>
                <c:pt idx="256">
                  <c:v>04:16:00</c:v>
                </c:pt>
                <c:pt idx="257">
                  <c:v>04:17:00</c:v>
                </c:pt>
                <c:pt idx="258">
                  <c:v>04:18:00</c:v>
                </c:pt>
                <c:pt idx="259">
                  <c:v>04:19:00</c:v>
                </c:pt>
                <c:pt idx="260">
                  <c:v>04:20:00</c:v>
                </c:pt>
                <c:pt idx="261">
                  <c:v>04:21:00</c:v>
                </c:pt>
                <c:pt idx="262">
                  <c:v>04:22:00</c:v>
                </c:pt>
                <c:pt idx="263">
                  <c:v>04:23:00</c:v>
                </c:pt>
                <c:pt idx="264">
                  <c:v>04:24:00</c:v>
                </c:pt>
                <c:pt idx="265">
                  <c:v>04:25:00</c:v>
                </c:pt>
                <c:pt idx="266">
                  <c:v>04:26:00</c:v>
                </c:pt>
                <c:pt idx="267">
                  <c:v>04:27:00</c:v>
                </c:pt>
                <c:pt idx="268">
                  <c:v>04:28:00</c:v>
                </c:pt>
                <c:pt idx="269">
                  <c:v>04:29:00</c:v>
                </c:pt>
                <c:pt idx="270">
                  <c:v>04:30:00</c:v>
                </c:pt>
                <c:pt idx="271">
                  <c:v>04:31:00</c:v>
                </c:pt>
                <c:pt idx="272">
                  <c:v>04:32:00</c:v>
                </c:pt>
                <c:pt idx="273">
                  <c:v>04:33:00</c:v>
                </c:pt>
                <c:pt idx="274">
                  <c:v>04:34:00</c:v>
                </c:pt>
                <c:pt idx="275">
                  <c:v>04:35:00</c:v>
                </c:pt>
                <c:pt idx="276">
                  <c:v>04:36:00</c:v>
                </c:pt>
                <c:pt idx="277">
                  <c:v>04:37:00</c:v>
                </c:pt>
                <c:pt idx="278">
                  <c:v>04:38:00</c:v>
                </c:pt>
                <c:pt idx="279">
                  <c:v>04:39:00</c:v>
                </c:pt>
                <c:pt idx="280">
                  <c:v>04:40:00</c:v>
                </c:pt>
                <c:pt idx="281">
                  <c:v>04:41:00</c:v>
                </c:pt>
                <c:pt idx="282">
                  <c:v>04:42:00</c:v>
                </c:pt>
                <c:pt idx="283">
                  <c:v>04:43:00</c:v>
                </c:pt>
                <c:pt idx="284">
                  <c:v>04:44:00</c:v>
                </c:pt>
                <c:pt idx="285">
                  <c:v>04:45:00</c:v>
                </c:pt>
                <c:pt idx="286">
                  <c:v>04:46:00</c:v>
                </c:pt>
                <c:pt idx="287">
                  <c:v>04:47:00</c:v>
                </c:pt>
                <c:pt idx="288">
                  <c:v>04:48:00</c:v>
                </c:pt>
                <c:pt idx="289">
                  <c:v>04:49:00</c:v>
                </c:pt>
                <c:pt idx="290">
                  <c:v>04:50:00</c:v>
                </c:pt>
                <c:pt idx="291">
                  <c:v>04:51:00</c:v>
                </c:pt>
                <c:pt idx="292">
                  <c:v>04:52:00</c:v>
                </c:pt>
                <c:pt idx="293">
                  <c:v>04:53:00</c:v>
                </c:pt>
                <c:pt idx="294">
                  <c:v>04:54:00</c:v>
                </c:pt>
                <c:pt idx="295">
                  <c:v>04:55:00</c:v>
                </c:pt>
                <c:pt idx="296">
                  <c:v>04:56:00</c:v>
                </c:pt>
                <c:pt idx="297">
                  <c:v>04:57:00</c:v>
                </c:pt>
                <c:pt idx="298">
                  <c:v>04:58:00</c:v>
                </c:pt>
                <c:pt idx="299">
                  <c:v>04:59:00</c:v>
                </c:pt>
                <c:pt idx="300">
                  <c:v>05:00:00</c:v>
                </c:pt>
                <c:pt idx="301">
                  <c:v>05:01:00</c:v>
                </c:pt>
                <c:pt idx="302">
                  <c:v>05:02:00</c:v>
                </c:pt>
                <c:pt idx="303">
                  <c:v>05:03:00</c:v>
                </c:pt>
                <c:pt idx="304">
                  <c:v>05:04:00</c:v>
                </c:pt>
                <c:pt idx="305">
                  <c:v>05:05:00</c:v>
                </c:pt>
                <c:pt idx="306">
                  <c:v>05:06:00</c:v>
                </c:pt>
                <c:pt idx="307">
                  <c:v>05:07:00</c:v>
                </c:pt>
                <c:pt idx="308">
                  <c:v>05:08:00</c:v>
                </c:pt>
                <c:pt idx="309">
                  <c:v>05:09:00</c:v>
                </c:pt>
                <c:pt idx="310">
                  <c:v>05:10:00</c:v>
                </c:pt>
                <c:pt idx="311">
                  <c:v>05:11:00</c:v>
                </c:pt>
                <c:pt idx="312">
                  <c:v>05:12:00</c:v>
                </c:pt>
                <c:pt idx="313">
                  <c:v>05:13:00</c:v>
                </c:pt>
                <c:pt idx="314">
                  <c:v>05:14:00</c:v>
                </c:pt>
                <c:pt idx="315">
                  <c:v>05:15:00</c:v>
                </c:pt>
                <c:pt idx="316">
                  <c:v>05:16:00</c:v>
                </c:pt>
                <c:pt idx="317">
                  <c:v>05:17:00</c:v>
                </c:pt>
                <c:pt idx="318">
                  <c:v>05:18:00</c:v>
                </c:pt>
                <c:pt idx="319">
                  <c:v>05:19:00</c:v>
                </c:pt>
                <c:pt idx="320">
                  <c:v>05:20:00</c:v>
                </c:pt>
                <c:pt idx="321">
                  <c:v>05:21:00</c:v>
                </c:pt>
                <c:pt idx="322">
                  <c:v>05:22:00</c:v>
                </c:pt>
                <c:pt idx="323">
                  <c:v>05:23:00</c:v>
                </c:pt>
                <c:pt idx="324">
                  <c:v>05:24:00</c:v>
                </c:pt>
                <c:pt idx="325">
                  <c:v>05:25:00</c:v>
                </c:pt>
                <c:pt idx="326">
                  <c:v>05:26:00</c:v>
                </c:pt>
                <c:pt idx="327">
                  <c:v>05:27:00</c:v>
                </c:pt>
                <c:pt idx="328">
                  <c:v>05:28:00</c:v>
                </c:pt>
                <c:pt idx="329">
                  <c:v>05:29:00</c:v>
                </c:pt>
                <c:pt idx="330">
                  <c:v>05:30:00</c:v>
                </c:pt>
                <c:pt idx="331">
                  <c:v>05:31:00</c:v>
                </c:pt>
                <c:pt idx="332">
                  <c:v>05:32:00</c:v>
                </c:pt>
                <c:pt idx="333">
                  <c:v>05:33:00</c:v>
                </c:pt>
                <c:pt idx="334">
                  <c:v>05:34:00</c:v>
                </c:pt>
                <c:pt idx="335">
                  <c:v>05:35:00</c:v>
                </c:pt>
                <c:pt idx="336">
                  <c:v>05:36:00</c:v>
                </c:pt>
                <c:pt idx="337">
                  <c:v>05:37:00</c:v>
                </c:pt>
                <c:pt idx="338">
                  <c:v>05:38:00</c:v>
                </c:pt>
                <c:pt idx="339">
                  <c:v>05:39:00</c:v>
                </c:pt>
                <c:pt idx="340">
                  <c:v>05:40:00</c:v>
                </c:pt>
                <c:pt idx="341">
                  <c:v>05:41:00</c:v>
                </c:pt>
                <c:pt idx="342">
                  <c:v>05:42:00</c:v>
                </c:pt>
                <c:pt idx="343">
                  <c:v>05:43:00</c:v>
                </c:pt>
                <c:pt idx="344">
                  <c:v>05:44:00</c:v>
                </c:pt>
                <c:pt idx="345">
                  <c:v>05:45:00</c:v>
                </c:pt>
                <c:pt idx="346">
                  <c:v>05:46:00</c:v>
                </c:pt>
                <c:pt idx="347">
                  <c:v>05:47:00</c:v>
                </c:pt>
                <c:pt idx="348">
                  <c:v>05:48:00</c:v>
                </c:pt>
                <c:pt idx="349">
                  <c:v>05:49:00</c:v>
                </c:pt>
                <c:pt idx="350">
                  <c:v>05:50:00</c:v>
                </c:pt>
                <c:pt idx="351">
                  <c:v>05:51:00</c:v>
                </c:pt>
                <c:pt idx="352">
                  <c:v>05:52:00</c:v>
                </c:pt>
                <c:pt idx="353">
                  <c:v>05:53:00</c:v>
                </c:pt>
                <c:pt idx="354">
                  <c:v>05:54:00</c:v>
                </c:pt>
                <c:pt idx="355">
                  <c:v>05:55:00</c:v>
                </c:pt>
                <c:pt idx="356">
                  <c:v>05:56:00</c:v>
                </c:pt>
                <c:pt idx="357">
                  <c:v>05:57:00</c:v>
                </c:pt>
                <c:pt idx="358">
                  <c:v>05:58:00</c:v>
                </c:pt>
                <c:pt idx="359">
                  <c:v>05:59:00</c:v>
                </c:pt>
                <c:pt idx="360">
                  <c:v>06:00:00</c:v>
                </c:pt>
                <c:pt idx="361">
                  <c:v>06:01:00</c:v>
                </c:pt>
                <c:pt idx="362">
                  <c:v>06:02:00</c:v>
                </c:pt>
                <c:pt idx="363">
                  <c:v>06:03:00</c:v>
                </c:pt>
                <c:pt idx="364">
                  <c:v>06:04:00</c:v>
                </c:pt>
                <c:pt idx="365">
                  <c:v>06:05:00</c:v>
                </c:pt>
                <c:pt idx="366">
                  <c:v>06:06:00</c:v>
                </c:pt>
                <c:pt idx="367">
                  <c:v>06:07:00</c:v>
                </c:pt>
                <c:pt idx="368">
                  <c:v>06:08:00</c:v>
                </c:pt>
                <c:pt idx="369">
                  <c:v>06:09:00</c:v>
                </c:pt>
                <c:pt idx="370">
                  <c:v>06:10:00</c:v>
                </c:pt>
                <c:pt idx="371">
                  <c:v>06:11:00</c:v>
                </c:pt>
                <c:pt idx="372">
                  <c:v>06:12:00</c:v>
                </c:pt>
                <c:pt idx="373">
                  <c:v>06:13:00</c:v>
                </c:pt>
                <c:pt idx="374">
                  <c:v>06:14:00</c:v>
                </c:pt>
                <c:pt idx="375">
                  <c:v>06:15:00</c:v>
                </c:pt>
                <c:pt idx="376">
                  <c:v>06:16:00</c:v>
                </c:pt>
                <c:pt idx="377">
                  <c:v>06:17:00</c:v>
                </c:pt>
                <c:pt idx="378">
                  <c:v>06:18:00</c:v>
                </c:pt>
                <c:pt idx="379">
                  <c:v>06:19:00</c:v>
                </c:pt>
                <c:pt idx="380">
                  <c:v>06:20:00</c:v>
                </c:pt>
                <c:pt idx="381">
                  <c:v>06:21:00</c:v>
                </c:pt>
                <c:pt idx="382">
                  <c:v>06:22:00</c:v>
                </c:pt>
                <c:pt idx="383">
                  <c:v>06:23:00</c:v>
                </c:pt>
                <c:pt idx="384">
                  <c:v>06:24:00</c:v>
                </c:pt>
                <c:pt idx="385">
                  <c:v>06:25:00</c:v>
                </c:pt>
                <c:pt idx="386">
                  <c:v>06:26:00</c:v>
                </c:pt>
                <c:pt idx="387">
                  <c:v>06:27:00</c:v>
                </c:pt>
                <c:pt idx="388">
                  <c:v>06:28:00</c:v>
                </c:pt>
                <c:pt idx="389">
                  <c:v>06:29:00</c:v>
                </c:pt>
                <c:pt idx="390">
                  <c:v>06:30:00</c:v>
                </c:pt>
                <c:pt idx="391">
                  <c:v>06:31:00</c:v>
                </c:pt>
                <c:pt idx="392">
                  <c:v>06:32:00</c:v>
                </c:pt>
                <c:pt idx="393">
                  <c:v>06:33:00</c:v>
                </c:pt>
                <c:pt idx="394">
                  <c:v>06:34:00</c:v>
                </c:pt>
                <c:pt idx="395">
                  <c:v>06:35:00</c:v>
                </c:pt>
                <c:pt idx="396">
                  <c:v>06:36:00</c:v>
                </c:pt>
                <c:pt idx="397">
                  <c:v>06:37:00</c:v>
                </c:pt>
                <c:pt idx="398">
                  <c:v>06:38:00</c:v>
                </c:pt>
                <c:pt idx="399">
                  <c:v>06:39:00</c:v>
                </c:pt>
                <c:pt idx="400">
                  <c:v>06:40:00</c:v>
                </c:pt>
                <c:pt idx="401">
                  <c:v>06:41:00</c:v>
                </c:pt>
                <c:pt idx="402">
                  <c:v>06:42:00</c:v>
                </c:pt>
                <c:pt idx="403">
                  <c:v>06:43:00</c:v>
                </c:pt>
                <c:pt idx="404">
                  <c:v>06:44:00</c:v>
                </c:pt>
                <c:pt idx="405">
                  <c:v>06:45:00</c:v>
                </c:pt>
                <c:pt idx="406">
                  <c:v>06:46:00</c:v>
                </c:pt>
                <c:pt idx="407">
                  <c:v>06:47:00</c:v>
                </c:pt>
                <c:pt idx="408">
                  <c:v>06:48:00</c:v>
                </c:pt>
                <c:pt idx="409">
                  <c:v>06:49:00</c:v>
                </c:pt>
                <c:pt idx="410">
                  <c:v>06:50:00</c:v>
                </c:pt>
                <c:pt idx="411">
                  <c:v>06:51:00</c:v>
                </c:pt>
                <c:pt idx="412">
                  <c:v>06:52:00</c:v>
                </c:pt>
                <c:pt idx="413">
                  <c:v>06:53:00</c:v>
                </c:pt>
                <c:pt idx="414">
                  <c:v>06:54:00</c:v>
                </c:pt>
                <c:pt idx="415">
                  <c:v>06:55:00</c:v>
                </c:pt>
                <c:pt idx="416">
                  <c:v>06:56:00</c:v>
                </c:pt>
                <c:pt idx="417">
                  <c:v>06:57:00</c:v>
                </c:pt>
                <c:pt idx="418">
                  <c:v>06:58:00</c:v>
                </c:pt>
                <c:pt idx="419">
                  <c:v>06:59:00</c:v>
                </c:pt>
                <c:pt idx="420">
                  <c:v>07:00:00</c:v>
                </c:pt>
                <c:pt idx="421">
                  <c:v>07:01:00</c:v>
                </c:pt>
                <c:pt idx="422">
                  <c:v>07:02:00</c:v>
                </c:pt>
                <c:pt idx="423">
                  <c:v>07:03:00</c:v>
                </c:pt>
                <c:pt idx="424">
                  <c:v>07:04:00</c:v>
                </c:pt>
                <c:pt idx="425">
                  <c:v>07:05:00</c:v>
                </c:pt>
                <c:pt idx="426">
                  <c:v>07:06:00</c:v>
                </c:pt>
                <c:pt idx="427">
                  <c:v>07:07:00</c:v>
                </c:pt>
                <c:pt idx="428">
                  <c:v>07:08:00</c:v>
                </c:pt>
                <c:pt idx="429">
                  <c:v>07:09:00</c:v>
                </c:pt>
                <c:pt idx="430">
                  <c:v>07:10:00</c:v>
                </c:pt>
                <c:pt idx="431">
                  <c:v>07:11:00</c:v>
                </c:pt>
                <c:pt idx="432">
                  <c:v>07:12:00</c:v>
                </c:pt>
                <c:pt idx="433">
                  <c:v>07:13:00</c:v>
                </c:pt>
                <c:pt idx="434">
                  <c:v>07:14:00</c:v>
                </c:pt>
                <c:pt idx="435">
                  <c:v>07:15:00</c:v>
                </c:pt>
                <c:pt idx="436">
                  <c:v>07:16:00</c:v>
                </c:pt>
                <c:pt idx="437">
                  <c:v>07:17:00</c:v>
                </c:pt>
                <c:pt idx="438">
                  <c:v>07:18:00</c:v>
                </c:pt>
                <c:pt idx="439">
                  <c:v>07:19:00</c:v>
                </c:pt>
                <c:pt idx="440">
                  <c:v>07:20:00</c:v>
                </c:pt>
                <c:pt idx="441">
                  <c:v>07:21:00</c:v>
                </c:pt>
                <c:pt idx="442">
                  <c:v>07:22:00</c:v>
                </c:pt>
                <c:pt idx="443">
                  <c:v>07:23:00</c:v>
                </c:pt>
                <c:pt idx="444">
                  <c:v>07:24:00</c:v>
                </c:pt>
                <c:pt idx="445">
                  <c:v>07:25:00</c:v>
                </c:pt>
                <c:pt idx="446">
                  <c:v>07:26:00</c:v>
                </c:pt>
                <c:pt idx="447">
                  <c:v>07:27:00</c:v>
                </c:pt>
                <c:pt idx="448">
                  <c:v>07:28:00</c:v>
                </c:pt>
                <c:pt idx="449">
                  <c:v>07:29:00</c:v>
                </c:pt>
                <c:pt idx="450">
                  <c:v>07:30:00</c:v>
                </c:pt>
                <c:pt idx="451">
                  <c:v>07:31:00</c:v>
                </c:pt>
                <c:pt idx="452">
                  <c:v>07:32:00</c:v>
                </c:pt>
                <c:pt idx="453">
                  <c:v>07:33:00</c:v>
                </c:pt>
                <c:pt idx="454">
                  <c:v>07:34:00</c:v>
                </c:pt>
                <c:pt idx="455">
                  <c:v>07:35:00</c:v>
                </c:pt>
                <c:pt idx="456">
                  <c:v>07:36:00</c:v>
                </c:pt>
                <c:pt idx="457">
                  <c:v>07:37:00</c:v>
                </c:pt>
                <c:pt idx="458">
                  <c:v>07:38:00</c:v>
                </c:pt>
                <c:pt idx="459">
                  <c:v>07:39:00</c:v>
                </c:pt>
                <c:pt idx="460">
                  <c:v>07:40:00</c:v>
                </c:pt>
                <c:pt idx="461">
                  <c:v>07:41:00</c:v>
                </c:pt>
                <c:pt idx="462">
                  <c:v>07:42:00</c:v>
                </c:pt>
                <c:pt idx="463">
                  <c:v>07:43:00</c:v>
                </c:pt>
                <c:pt idx="464">
                  <c:v>07:44:00</c:v>
                </c:pt>
                <c:pt idx="465">
                  <c:v>07:45:00</c:v>
                </c:pt>
                <c:pt idx="466">
                  <c:v>07:46:00</c:v>
                </c:pt>
                <c:pt idx="467">
                  <c:v>07:47:00</c:v>
                </c:pt>
                <c:pt idx="468">
                  <c:v>07:48:00</c:v>
                </c:pt>
                <c:pt idx="469">
                  <c:v>07:49:00</c:v>
                </c:pt>
                <c:pt idx="470">
                  <c:v>07:50:00</c:v>
                </c:pt>
                <c:pt idx="471">
                  <c:v>07:51:00</c:v>
                </c:pt>
                <c:pt idx="472">
                  <c:v>07:52:00</c:v>
                </c:pt>
                <c:pt idx="473">
                  <c:v>07:53:00</c:v>
                </c:pt>
                <c:pt idx="474">
                  <c:v>07:54:00</c:v>
                </c:pt>
                <c:pt idx="475">
                  <c:v>07:55:00</c:v>
                </c:pt>
                <c:pt idx="476">
                  <c:v>07:56:00</c:v>
                </c:pt>
                <c:pt idx="477">
                  <c:v>07:57:00</c:v>
                </c:pt>
                <c:pt idx="478">
                  <c:v>07:58:00</c:v>
                </c:pt>
                <c:pt idx="479">
                  <c:v>07:59:00</c:v>
                </c:pt>
                <c:pt idx="480">
                  <c:v>08:00:00</c:v>
                </c:pt>
                <c:pt idx="481">
                  <c:v>08:01:00</c:v>
                </c:pt>
                <c:pt idx="482">
                  <c:v>08:02:00</c:v>
                </c:pt>
                <c:pt idx="483">
                  <c:v>08:03:00</c:v>
                </c:pt>
                <c:pt idx="484">
                  <c:v>08:04:00</c:v>
                </c:pt>
                <c:pt idx="485">
                  <c:v>08:05:00</c:v>
                </c:pt>
                <c:pt idx="486">
                  <c:v>08:06:00</c:v>
                </c:pt>
                <c:pt idx="487">
                  <c:v>08:07:00</c:v>
                </c:pt>
                <c:pt idx="488">
                  <c:v>08:08:00</c:v>
                </c:pt>
                <c:pt idx="489">
                  <c:v>08:09:00</c:v>
                </c:pt>
                <c:pt idx="490">
                  <c:v>08:10:00</c:v>
                </c:pt>
                <c:pt idx="491">
                  <c:v>08:11:00</c:v>
                </c:pt>
                <c:pt idx="492">
                  <c:v>08:12:00</c:v>
                </c:pt>
                <c:pt idx="493">
                  <c:v>08:13:00</c:v>
                </c:pt>
                <c:pt idx="494">
                  <c:v>08:14:00</c:v>
                </c:pt>
                <c:pt idx="495">
                  <c:v>08:15:00</c:v>
                </c:pt>
                <c:pt idx="496">
                  <c:v>08:16:00</c:v>
                </c:pt>
                <c:pt idx="497">
                  <c:v>08:17:00</c:v>
                </c:pt>
                <c:pt idx="498">
                  <c:v>08:18:00</c:v>
                </c:pt>
                <c:pt idx="499">
                  <c:v>08:19:00</c:v>
                </c:pt>
                <c:pt idx="500">
                  <c:v>08:20:00</c:v>
                </c:pt>
                <c:pt idx="501">
                  <c:v>08:21:00</c:v>
                </c:pt>
                <c:pt idx="502">
                  <c:v>08:22:00</c:v>
                </c:pt>
                <c:pt idx="503">
                  <c:v>08:23:00</c:v>
                </c:pt>
                <c:pt idx="504">
                  <c:v>08:24:00</c:v>
                </c:pt>
                <c:pt idx="505">
                  <c:v>08:25:00</c:v>
                </c:pt>
                <c:pt idx="506">
                  <c:v>08:26:00</c:v>
                </c:pt>
                <c:pt idx="507">
                  <c:v>08:27:00</c:v>
                </c:pt>
                <c:pt idx="508">
                  <c:v>08:28:00</c:v>
                </c:pt>
                <c:pt idx="509">
                  <c:v>08:29:00</c:v>
                </c:pt>
                <c:pt idx="510">
                  <c:v>08:30:00</c:v>
                </c:pt>
                <c:pt idx="511">
                  <c:v>08:31:00</c:v>
                </c:pt>
                <c:pt idx="512">
                  <c:v>08:32:00</c:v>
                </c:pt>
                <c:pt idx="513">
                  <c:v>08:33:00</c:v>
                </c:pt>
                <c:pt idx="514">
                  <c:v>08:34:00</c:v>
                </c:pt>
                <c:pt idx="515">
                  <c:v>08:35:00</c:v>
                </c:pt>
                <c:pt idx="516">
                  <c:v>08:36:00</c:v>
                </c:pt>
                <c:pt idx="517">
                  <c:v>08:37:00</c:v>
                </c:pt>
                <c:pt idx="518">
                  <c:v>08:38:00</c:v>
                </c:pt>
                <c:pt idx="519">
                  <c:v>08:39:00</c:v>
                </c:pt>
                <c:pt idx="520">
                  <c:v>08:40:00</c:v>
                </c:pt>
                <c:pt idx="521">
                  <c:v>08:41:00</c:v>
                </c:pt>
                <c:pt idx="522">
                  <c:v>08:42:00</c:v>
                </c:pt>
                <c:pt idx="523">
                  <c:v>08:43:00</c:v>
                </c:pt>
                <c:pt idx="524">
                  <c:v>08:44:00</c:v>
                </c:pt>
                <c:pt idx="525">
                  <c:v>08:45:00</c:v>
                </c:pt>
                <c:pt idx="526">
                  <c:v>08:46:00</c:v>
                </c:pt>
                <c:pt idx="527">
                  <c:v>08:47:00</c:v>
                </c:pt>
                <c:pt idx="528">
                  <c:v>08:48:00</c:v>
                </c:pt>
                <c:pt idx="529">
                  <c:v>08:49:00</c:v>
                </c:pt>
                <c:pt idx="530">
                  <c:v>08:50:00</c:v>
                </c:pt>
                <c:pt idx="531">
                  <c:v>08:51:00</c:v>
                </c:pt>
                <c:pt idx="532">
                  <c:v>08:52:00</c:v>
                </c:pt>
                <c:pt idx="533">
                  <c:v>08:53:00</c:v>
                </c:pt>
                <c:pt idx="534">
                  <c:v>08:54:00</c:v>
                </c:pt>
                <c:pt idx="535">
                  <c:v>08:55:00</c:v>
                </c:pt>
                <c:pt idx="536">
                  <c:v>08:56:00</c:v>
                </c:pt>
                <c:pt idx="537">
                  <c:v>08:57:00</c:v>
                </c:pt>
                <c:pt idx="538">
                  <c:v>08:58:00</c:v>
                </c:pt>
                <c:pt idx="539">
                  <c:v>08:59:00</c:v>
                </c:pt>
                <c:pt idx="540">
                  <c:v>09:00:00</c:v>
                </c:pt>
                <c:pt idx="541">
                  <c:v>09:01:00</c:v>
                </c:pt>
                <c:pt idx="542">
                  <c:v>09:02:00</c:v>
                </c:pt>
                <c:pt idx="543">
                  <c:v>09:03:00</c:v>
                </c:pt>
                <c:pt idx="544">
                  <c:v>09:04:00</c:v>
                </c:pt>
                <c:pt idx="545">
                  <c:v>09:05:00</c:v>
                </c:pt>
                <c:pt idx="546">
                  <c:v>09:06:00</c:v>
                </c:pt>
                <c:pt idx="547">
                  <c:v>09:07:00</c:v>
                </c:pt>
                <c:pt idx="548">
                  <c:v>09:08:00</c:v>
                </c:pt>
                <c:pt idx="549">
                  <c:v>09:09:00</c:v>
                </c:pt>
                <c:pt idx="550">
                  <c:v>09:10:00</c:v>
                </c:pt>
                <c:pt idx="551">
                  <c:v>09:11:00</c:v>
                </c:pt>
                <c:pt idx="552">
                  <c:v>09:12:00</c:v>
                </c:pt>
                <c:pt idx="553">
                  <c:v>09:13:00</c:v>
                </c:pt>
                <c:pt idx="554">
                  <c:v>09:14:00</c:v>
                </c:pt>
                <c:pt idx="555">
                  <c:v>09:15:00</c:v>
                </c:pt>
                <c:pt idx="556">
                  <c:v>09:16:00</c:v>
                </c:pt>
                <c:pt idx="557">
                  <c:v>09:17:00</c:v>
                </c:pt>
                <c:pt idx="558">
                  <c:v>09:18:00</c:v>
                </c:pt>
                <c:pt idx="559">
                  <c:v>09:19:00</c:v>
                </c:pt>
                <c:pt idx="560">
                  <c:v>09:20:00</c:v>
                </c:pt>
                <c:pt idx="561">
                  <c:v>09:21:00</c:v>
                </c:pt>
                <c:pt idx="562">
                  <c:v>09:22:00</c:v>
                </c:pt>
                <c:pt idx="563">
                  <c:v>09:23:00</c:v>
                </c:pt>
                <c:pt idx="564">
                  <c:v>09:24:00</c:v>
                </c:pt>
                <c:pt idx="565">
                  <c:v>09:25:00</c:v>
                </c:pt>
                <c:pt idx="566">
                  <c:v>09:26:00</c:v>
                </c:pt>
                <c:pt idx="567">
                  <c:v>09:27:00</c:v>
                </c:pt>
                <c:pt idx="568">
                  <c:v>09:28:00</c:v>
                </c:pt>
                <c:pt idx="569">
                  <c:v>09:29:00</c:v>
                </c:pt>
                <c:pt idx="570">
                  <c:v>09:30:00</c:v>
                </c:pt>
                <c:pt idx="571">
                  <c:v>09:31:00</c:v>
                </c:pt>
                <c:pt idx="572">
                  <c:v>09:32:00</c:v>
                </c:pt>
                <c:pt idx="573">
                  <c:v>09:33:00</c:v>
                </c:pt>
                <c:pt idx="574">
                  <c:v>09:34:00</c:v>
                </c:pt>
                <c:pt idx="575">
                  <c:v>09:35:00</c:v>
                </c:pt>
                <c:pt idx="576">
                  <c:v>09:36:00</c:v>
                </c:pt>
                <c:pt idx="577">
                  <c:v>09:37:00</c:v>
                </c:pt>
                <c:pt idx="578">
                  <c:v>09:38:00</c:v>
                </c:pt>
                <c:pt idx="579">
                  <c:v>09:39:00</c:v>
                </c:pt>
                <c:pt idx="580">
                  <c:v>09:40:00</c:v>
                </c:pt>
                <c:pt idx="581">
                  <c:v>09:41:00</c:v>
                </c:pt>
                <c:pt idx="582">
                  <c:v>09:42:00</c:v>
                </c:pt>
                <c:pt idx="583">
                  <c:v>09:43:00</c:v>
                </c:pt>
                <c:pt idx="584">
                  <c:v>09:44:00</c:v>
                </c:pt>
                <c:pt idx="585">
                  <c:v>09:45:00</c:v>
                </c:pt>
                <c:pt idx="586">
                  <c:v>09:46:00</c:v>
                </c:pt>
                <c:pt idx="587">
                  <c:v>09:47:00</c:v>
                </c:pt>
                <c:pt idx="588">
                  <c:v>09:48:00</c:v>
                </c:pt>
                <c:pt idx="589">
                  <c:v>09:49:00</c:v>
                </c:pt>
                <c:pt idx="590">
                  <c:v>09:50:00</c:v>
                </c:pt>
                <c:pt idx="591">
                  <c:v>09:51:00</c:v>
                </c:pt>
                <c:pt idx="592">
                  <c:v>09:52:00</c:v>
                </c:pt>
                <c:pt idx="593">
                  <c:v>09:53:00</c:v>
                </c:pt>
                <c:pt idx="594">
                  <c:v>09:54:00</c:v>
                </c:pt>
                <c:pt idx="595">
                  <c:v>09:55:00</c:v>
                </c:pt>
                <c:pt idx="596">
                  <c:v>09:56:00</c:v>
                </c:pt>
                <c:pt idx="597">
                  <c:v>09:57:00</c:v>
                </c:pt>
                <c:pt idx="598">
                  <c:v>09:58:00</c:v>
                </c:pt>
                <c:pt idx="599">
                  <c:v>09:59:00</c:v>
                </c:pt>
                <c:pt idx="600">
                  <c:v>10:00:00</c:v>
                </c:pt>
                <c:pt idx="601">
                  <c:v>10:01:00</c:v>
                </c:pt>
                <c:pt idx="602">
                  <c:v>10:02:00</c:v>
                </c:pt>
                <c:pt idx="603">
                  <c:v>10:03:00</c:v>
                </c:pt>
                <c:pt idx="604">
                  <c:v>10:04:00</c:v>
                </c:pt>
                <c:pt idx="605">
                  <c:v>10:05:00</c:v>
                </c:pt>
                <c:pt idx="606">
                  <c:v>10:06:00</c:v>
                </c:pt>
                <c:pt idx="607">
                  <c:v>10:07:00</c:v>
                </c:pt>
                <c:pt idx="608">
                  <c:v>10:08:00</c:v>
                </c:pt>
                <c:pt idx="609">
                  <c:v>10:09:00</c:v>
                </c:pt>
                <c:pt idx="610">
                  <c:v>10:10:00</c:v>
                </c:pt>
                <c:pt idx="611">
                  <c:v>10:11:00</c:v>
                </c:pt>
                <c:pt idx="612">
                  <c:v>10:12:00</c:v>
                </c:pt>
                <c:pt idx="613">
                  <c:v>10:13:00</c:v>
                </c:pt>
                <c:pt idx="614">
                  <c:v>10:14:00</c:v>
                </c:pt>
                <c:pt idx="615">
                  <c:v>10:15:00</c:v>
                </c:pt>
                <c:pt idx="616">
                  <c:v>10:16:00</c:v>
                </c:pt>
                <c:pt idx="617">
                  <c:v>10:17:00</c:v>
                </c:pt>
                <c:pt idx="618">
                  <c:v>10:18:00</c:v>
                </c:pt>
                <c:pt idx="619">
                  <c:v>10:19:00</c:v>
                </c:pt>
                <c:pt idx="620">
                  <c:v>10:20:00</c:v>
                </c:pt>
                <c:pt idx="621">
                  <c:v>10:21:00</c:v>
                </c:pt>
                <c:pt idx="622">
                  <c:v>10:22:00</c:v>
                </c:pt>
                <c:pt idx="623">
                  <c:v>10:23:00</c:v>
                </c:pt>
                <c:pt idx="624">
                  <c:v>10:24:00</c:v>
                </c:pt>
                <c:pt idx="625">
                  <c:v>10:25:00</c:v>
                </c:pt>
                <c:pt idx="626">
                  <c:v>10:26:00</c:v>
                </c:pt>
                <c:pt idx="627">
                  <c:v>10:27:00</c:v>
                </c:pt>
                <c:pt idx="628">
                  <c:v>10:28:00</c:v>
                </c:pt>
                <c:pt idx="629">
                  <c:v>10:29:00</c:v>
                </c:pt>
                <c:pt idx="630">
                  <c:v>10:30:00</c:v>
                </c:pt>
                <c:pt idx="631">
                  <c:v>10:31:00</c:v>
                </c:pt>
                <c:pt idx="632">
                  <c:v>10:32:00</c:v>
                </c:pt>
                <c:pt idx="633">
                  <c:v>10:33:00</c:v>
                </c:pt>
                <c:pt idx="634">
                  <c:v>10:34:00</c:v>
                </c:pt>
                <c:pt idx="635">
                  <c:v>10:35:00</c:v>
                </c:pt>
                <c:pt idx="636">
                  <c:v>10:36:00</c:v>
                </c:pt>
                <c:pt idx="637">
                  <c:v>10:37:00</c:v>
                </c:pt>
                <c:pt idx="638">
                  <c:v>10:38:00</c:v>
                </c:pt>
                <c:pt idx="639">
                  <c:v>10:39:00</c:v>
                </c:pt>
                <c:pt idx="640">
                  <c:v>10:40:00</c:v>
                </c:pt>
                <c:pt idx="641">
                  <c:v>10:41:00</c:v>
                </c:pt>
                <c:pt idx="642">
                  <c:v>10:42:00</c:v>
                </c:pt>
                <c:pt idx="643">
                  <c:v>10:43:00</c:v>
                </c:pt>
                <c:pt idx="644">
                  <c:v>10:44:00</c:v>
                </c:pt>
                <c:pt idx="645">
                  <c:v>10:45:00</c:v>
                </c:pt>
                <c:pt idx="646">
                  <c:v>10:46:00</c:v>
                </c:pt>
                <c:pt idx="647">
                  <c:v>10:47:00</c:v>
                </c:pt>
                <c:pt idx="648">
                  <c:v>10:48:00</c:v>
                </c:pt>
                <c:pt idx="649">
                  <c:v>10:49:00</c:v>
                </c:pt>
                <c:pt idx="650">
                  <c:v>10:50:00</c:v>
                </c:pt>
                <c:pt idx="651">
                  <c:v>10:51:00</c:v>
                </c:pt>
                <c:pt idx="652">
                  <c:v>10:52:00</c:v>
                </c:pt>
                <c:pt idx="653">
                  <c:v>10:53:00</c:v>
                </c:pt>
                <c:pt idx="654">
                  <c:v>10:54:00</c:v>
                </c:pt>
                <c:pt idx="655">
                  <c:v>10:55:00</c:v>
                </c:pt>
                <c:pt idx="656">
                  <c:v>10:56:00</c:v>
                </c:pt>
                <c:pt idx="657">
                  <c:v>10:57:00</c:v>
                </c:pt>
                <c:pt idx="658">
                  <c:v>10:58:00</c:v>
                </c:pt>
                <c:pt idx="659">
                  <c:v>10:59:00</c:v>
                </c:pt>
                <c:pt idx="660">
                  <c:v>11:00:00</c:v>
                </c:pt>
                <c:pt idx="661">
                  <c:v>11:01:00</c:v>
                </c:pt>
                <c:pt idx="662">
                  <c:v>11:02:00</c:v>
                </c:pt>
                <c:pt idx="663">
                  <c:v>11:03:00</c:v>
                </c:pt>
                <c:pt idx="664">
                  <c:v>11:04:00</c:v>
                </c:pt>
                <c:pt idx="665">
                  <c:v>11:05:00</c:v>
                </c:pt>
                <c:pt idx="666">
                  <c:v>11:06:00</c:v>
                </c:pt>
                <c:pt idx="667">
                  <c:v>11:07:00</c:v>
                </c:pt>
                <c:pt idx="668">
                  <c:v>11:08:00</c:v>
                </c:pt>
                <c:pt idx="669">
                  <c:v>11:09:00</c:v>
                </c:pt>
                <c:pt idx="670">
                  <c:v>11:10:00</c:v>
                </c:pt>
                <c:pt idx="671">
                  <c:v>11:11:00</c:v>
                </c:pt>
                <c:pt idx="672">
                  <c:v>11:12:00</c:v>
                </c:pt>
                <c:pt idx="673">
                  <c:v>11:13:00</c:v>
                </c:pt>
                <c:pt idx="674">
                  <c:v>11:14:00</c:v>
                </c:pt>
                <c:pt idx="675">
                  <c:v>11:15:00</c:v>
                </c:pt>
                <c:pt idx="676">
                  <c:v>11:16:00</c:v>
                </c:pt>
                <c:pt idx="677">
                  <c:v>11:17:00</c:v>
                </c:pt>
                <c:pt idx="678">
                  <c:v>11:18:00</c:v>
                </c:pt>
                <c:pt idx="679">
                  <c:v>11:19:00</c:v>
                </c:pt>
                <c:pt idx="680">
                  <c:v>11:20:00</c:v>
                </c:pt>
                <c:pt idx="681">
                  <c:v>11:21:00</c:v>
                </c:pt>
                <c:pt idx="682">
                  <c:v>11:22:00</c:v>
                </c:pt>
                <c:pt idx="683">
                  <c:v>11:23:00</c:v>
                </c:pt>
                <c:pt idx="684">
                  <c:v>11:24:00</c:v>
                </c:pt>
                <c:pt idx="685">
                  <c:v>11:25:00</c:v>
                </c:pt>
                <c:pt idx="686">
                  <c:v>11:26:00</c:v>
                </c:pt>
                <c:pt idx="687">
                  <c:v>11:27:00</c:v>
                </c:pt>
                <c:pt idx="688">
                  <c:v>11:28:00</c:v>
                </c:pt>
                <c:pt idx="689">
                  <c:v>11:29:00</c:v>
                </c:pt>
                <c:pt idx="690">
                  <c:v>11:30:00</c:v>
                </c:pt>
                <c:pt idx="691">
                  <c:v>11:31:00</c:v>
                </c:pt>
                <c:pt idx="692">
                  <c:v>11:32:00</c:v>
                </c:pt>
                <c:pt idx="693">
                  <c:v>11:33:00</c:v>
                </c:pt>
                <c:pt idx="694">
                  <c:v>11:34:00</c:v>
                </c:pt>
                <c:pt idx="695">
                  <c:v>11:35:00</c:v>
                </c:pt>
                <c:pt idx="696">
                  <c:v>11:36:00</c:v>
                </c:pt>
                <c:pt idx="697">
                  <c:v>11:37:00</c:v>
                </c:pt>
                <c:pt idx="698">
                  <c:v>11:38:00</c:v>
                </c:pt>
                <c:pt idx="699">
                  <c:v>11:39:00</c:v>
                </c:pt>
                <c:pt idx="700">
                  <c:v>11:40:00</c:v>
                </c:pt>
                <c:pt idx="701">
                  <c:v>11:41:00</c:v>
                </c:pt>
                <c:pt idx="702">
                  <c:v>11:42:00</c:v>
                </c:pt>
                <c:pt idx="703">
                  <c:v>11:43:00</c:v>
                </c:pt>
                <c:pt idx="704">
                  <c:v>11:44:00</c:v>
                </c:pt>
                <c:pt idx="705">
                  <c:v>11:45:00</c:v>
                </c:pt>
                <c:pt idx="706">
                  <c:v>11:46:00</c:v>
                </c:pt>
                <c:pt idx="707">
                  <c:v>11:47:00</c:v>
                </c:pt>
                <c:pt idx="708">
                  <c:v>11:48:00</c:v>
                </c:pt>
                <c:pt idx="709">
                  <c:v>11:49:00</c:v>
                </c:pt>
                <c:pt idx="710">
                  <c:v>11:50:00</c:v>
                </c:pt>
                <c:pt idx="711">
                  <c:v>11:51:00</c:v>
                </c:pt>
                <c:pt idx="712">
                  <c:v>11:52:00</c:v>
                </c:pt>
                <c:pt idx="713">
                  <c:v>11:53:00</c:v>
                </c:pt>
                <c:pt idx="714">
                  <c:v>11:54:00</c:v>
                </c:pt>
                <c:pt idx="715">
                  <c:v>11:55:00</c:v>
                </c:pt>
                <c:pt idx="716">
                  <c:v>11:56:00</c:v>
                </c:pt>
                <c:pt idx="717">
                  <c:v>11:57:00</c:v>
                </c:pt>
                <c:pt idx="718">
                  <c:v>11:58:00</c:v>
                </c:pt>
                <c:pt idx="719">
                  <c:v>11:59:00</c:v>
                </c:pt>
                <c:pt idx="720">
                  <c:v>12:00:00</c:v>
                </c:pt>
                <c:pt idx="721">
                  <c:v>12:01:00</c:v>
                </c:pt>
                <c:pt idx="722">
                  <c:v>12:02:00</c:v>
                </c:pt>
                <c:pt idx="723">
                  <c:v>12:03:00</c:v>
                </c:pt>
                <c:pt idx="724">
                  <c:v>12:04:00</c:v>
                </c:pt>
                <c:pt idx="725">
                  <c:v>12:05:00</c:v>
                </c:pt>
                <c:pt idx="726">
                  <c:v>12:06:00</c:v>
                </c:pt>
                <c:pt idx="727">
                  <c:v>12:07:00</c:v>
                </c:pt>
                <c:pt idx="728">
                  <c:v>12:08:00</c:v>
                </c:pt>
                <c:pt idx="729">
                  <c:v>12:09:00</c:v>
                </c:pt>
                <c:pt idx="730">
                  <c:v>12:10:00</c:v>
                </c:pt>
                <c:pt idx="731">
                  <c:v>12:11:00</c:v>
                </c:pt>
                <c:pt idx="732">
                  <c:v>12:12:00</c:v>
                </c:pt>
                <c:pt idx="733">
                  <c:v>12:13:00</c:v>
                </c:pt>
                <c:pt idx="734">
                  <c:v>12:14:00</c:v>
                </c:pt>
                <c:pt idx="735">
                  <c:v>12:15:00</c:v>
                </c:pt>
                <c:pt idx="736">
                  <c:v>12:16:00</c:v>
                </c:pt>
                <c:pt idx="737">
                  <c:v>12:17:00</c:v>
                </c:pt>
                <c:pt idx="738">
                  <c:v>12:18:00</c:v>
                </c:pt>
                <c:pt idx="739">
                  <c:v>12:19:00</c:v>
                </c:pt>
                <c:pt idx="740">
                  <c:v>12:20:00</c:v>
                </c:pt>
                <c:pt idx="741">
                  <c:v>12:21:00</c:v>
                </c:pt>
                <c:pt idx="742">
                  <c:v>12:22:00</c:v>
                </c:pt>
                <c:pt idx="743">
                  <c:v>12:23:00</c:v>
                </c:pt>
                <c:pt idx="744">
                  <c:v>12:24:00</c:v>
                </c:pt>
                <c:pt idx="745">
                  <c:v>12:25:00</c:v>
                </c:pt>
                <c:pt idx="746">
                  <c:v>12:26:00</c:v>
                </c:pt>
                <c:pt idx="747">
                  <c:v>12:27:00</c:v>
                </c:pt>
                <c:pt idx="748">
                  <c:v>12:28:00</c:v>
                </c:pt>
                <c:pt idx="749">
                  <c:v>12:29:00</c:v>
                </c:pt>
                <c:pt idx="750">
                  <c:v>12:30:00</c:v>
                </c:pt>
                <c:pt idx="751">
                  <c:v>12:31:00</c:v>
                </c:pt>
                <c:pt idx="752">
                  <c:v>12:32:00</c:v>
                </c:pt>
                <c:pt idx="753">
                  <c:v>12:33:00</c:v>
                </c:pt>
                <c:pt idx="754">
                  <c:v>12:34:00</c:v>
                </c:pt>
                <c:pt idx="755">
                  <c:v>12:35:00</c:v>
                </c:pt>
                <c:pt idx="756">
                  <c:v>12:36:00</c:v>
                </c:pt>
                <c:pt idx="757">
                  <c:v>12:37:00</c:v>
                </c:pt>
                <c:pt idx="758">
                  <c:v>12:38:00</c:v>
                </c:pt>
                <c:pt idx="759">
                  <c:v>12:39:00</c:v>
                </c:pt>
                <c:pt idx="760">
                  <c:v>12:40:00</c:v>
                </c:pt>
                <c:pt idx="761">
                  <c:v>12:41:00</c:v>
                </c:pt>
                <c:pt idx="762">
                  <c:v>12:42:00</c:v>
                </c:pt>
                <c:pt idx="763">
                  <c:v>12:43:00</c:v>
                </c:pt>
                <c:pt idx="764">
                  <c:v>12:44:00</c:v>
                </c:pt>
                <c:pt idx="765">
                  <c:v>12:45:00</c:v>
                </c:pt>
                <c:pt idx="766">
                  <c:v>12:46:00</c:v>
                </c:pt>
                <c:pt idx="767">
                  <c:v>12:47:00</c:v>
                </c:pt>
                <c:pt idx="768">
                  <c:v>12:48:00</c:v>
                </c:pt>
                <c:pt idx="769">
                  <c:v>12:49:00</c:v>
                </c:pt>
                <c:pt idx="770">
                  <c:v>12:50:00</c:v>
                </c:pt>
                <c:pt idx="771">
                  <c:v>12:51:00</c:v>
                </c:pt>
                <c:pt idx="772">
                  <c:v>12:52:00</c:v>
                </c:pt>
                <c:pt idx="773">
                  <c:v>12:53:00</c:v>
                </c:pt>
                <c:pt idx="774">
                  <c:v>12:54:00</c:v>
                </c:pt>
                <c:pt idx="775">
                  <c:v>12:55:00</c:v>
                </c:pt>
                <c:pt idx="776">
                  <c:v>12:56:00</c:v>
                </c:pt>
                <c:pt idx="777">
                  <c:v>12:57:00</c:v>
                </c:pt>
                <c:pt idx="778">
                  <c:v>12:58:00</c:v>
                </c:pt>
                <c:pt idx="779">
                  <c:v>12:59:00</c:v>
                </c:pt>
                <c:pt idx="780">
                  <c:v>13:00:00</c:v>
                </c:pt>
                <c:pt idx="781">
                  <c:v>13:01:00</c:v>
                </c:pt>
                <c:pt idx="782">
                  <c:v>13:02:00</c:v>
                </c:pt>
                <c:pt idx="783">
                  <c:v>13:03:00</c:v>
                </c:pt>
                <c:pt idx="784">
                  <c:v>13:04:00</c:v>
                </c:pt>
                <c:pt idx="785">
                  <c:v>13:05:00</c:v>
                </c:pt>
                <c:pt idx="786">
                  <c:v>13:06:00</c:v>
                </c:pt>
                <c:pt idx="787">
                  <c:v>13:07:00</c:v>
                </c:pt>
                <c:pt idx="788">
                  <c:v>13:08:00</c:v>
                </c:pt>
                <c:pt idx="789">
                  <c:v>13:09:00</c:v>
                </c:pt>
                <c:pt idx="790">
                  <c:v>13:10:00</c:v>
                </c:pt>
                <c:pt idx="791">
                  <c:v>13:11:00</c:v>
                </c:pt>
                <c:pt idx="792">
                  <c:v>13:12:00</c:v>
                </c:pt>
                <c:pt idx="793">
                  <c:v>13:13:00</c:v>
                </c:pt>
                <c:pt idx="794">
                  <c:v>13:14:00</c:v>
                </c:pt>
                <c:pt idx="795">
                  <c:v>13:15:00</c:v>
                </c:pt>
                <c:pt idx="796">
                  <c:v>13:16:00</c:v>
                </c:pt>
                <c:pt idx="797">
                  <c:v>13:17:00</c:v>
                </c:pt>
                <c:pt idx="798">
                  <c:v>13:18:00</c:v>
                </c:pt>
                <c:pt idx="799">
                  <c:v>13:19:00</c:v>
                </c:pt>
                <c:pt idx="800">
                  <c:v>13:20:00</c:v>
                </c:pt>
                <c:pt idx="801">
                  <c:v>13:21:00</c:v>
                </c:pt>
                <c:pt idx="802">
                  <c:v>13:22:00</c:v>
                </c:pt>
                <c:pt idx="803">
                  <c:v>13:23:00</c:v>
                </c:pt>
                <c:pt idx="804">
                  <c:v>13:24:00</c:v>
                </c:pt>
                <c:pt idx="805">
                  <c:v>13:25:00</c:v>
                </c:pt>
                <c:pt idx="806">
                  <c:v>13:26:00</c:v>
                </c:pt>
                <c:pt idx="807">
                  <c:v>13:27:00</c:v>
                </c:pt>
                <c:pt idx="808">
                  <c:v>13:28:00</c:v>
                </c:pt>
                <c:pt idx="809">
                  <c:v>13:29:00</c:v>
                </c:pt>
                <c:pt idx="810">
                  <c:v>13:30:00</c:v>
                </c:pt>
                <c:pt idx="811">
                  <c:v>13:31:00</c:v>
                </c:pt>
                <c:pt idx="812">
                  <c:v>13:32:00</c:v>
                </c:pt>
                <c:pt idx="813">
                  <c:v>13:33:00</c:v>
                </c:pt>
                <c:pt idx="814">
                  <c:v>13:34:00</c:v>
                </c:pt>
                <c:pt idx="815">
                  <c:v>13:35:00</c:v>
                </c:pt>
                <c:pt idx="816">
                  <c:v>13:36:00</c:v>
                </c:pt>
                <c:pt idx="817">
                  <c:v>13:37:00</c:v>
                </c:pt>
                <c:pt idx="818">
                  <c:v>13:38:00</c:v>
                </c:pt>
                <c:pt idx="819">
                  <c:v>13:39:00</c:v>
                </c:pt>
                <c:pt idx="820">
                  <c:v>13:40:00</c:v>
                </c:pt>
                <c:pt idx="821">
                  <c:v>13:41:00</c:v>
                </c:pt>
                <c:pt idx="822">
                  <c:v>13:42:00</c:v>
                </c:pt>
                <c:pt idx="823">
                  <c:v>13:43:00</c:v>
                </c:pt>
                <c:pt idx="824">
                  <c:v>13:44:00</c:v>
                </c:pt>
                <c:pt idx="825">
                  <c:v>13:45:00</c:v>
                </c:pt>
                <c:pt idx="826">
                  <c:v>13:46:00</c:v>
                </c:pt>
                <c:pt idx="827">
                  <c:v>13:47:00</c:v>
                </c:pt>
                <c:pt idx="828">
                  <c:v>13:48:00</c:v>
                </c:pt>
                <c:pt idx="829">
                  <c:v>13:49:00</c:v>
                </c:pt>
                <c:pt idx="830">
                  <c:v>13:50:00</c:v>
                </c:pt>
                <c:pt idx="831">
                  <c:v>13:51:00</c:v>
                </c:pt>
                <c:pt idx="832">
                  <c:v>13:52:00</c:v>
                </c:pt>
                <c:pt idx="833">
                  <c:v>13:53:00</c:v>
                </c:pt>
                <c:pt idx="834">
                  <c:v>13:54:00</c:v>
                </c:pt>
                <c:pt idx="835">
                  <c:v>13:55:00</c:v>
                </c:pt>
                <c:pt idx="836">
                  <c:v>13:56:00</c:v>
                </c:pt>
                <c:pt idx="837">
                  <c:v>13:57:00</c:v>
                </c:pt>
                <c:pt idx="838">
                  <c:v>13:58:00</c:v>
                </c:pt>
                <c:pt idx="839">
                  <c:v>13:59:00</c:v>
                </c:pt>
                <c:pt idx="840">
                  <c:v>14:00:00</c:v>
                </c:pt>
                <c:pt idx="841">
                  <c:v>14:01:00</c:v>
                </c:pt>
                <c:pt idx="842">
                  <c:v>14:02:00</c:v>
                </c:pt>
                <c:pt idx="843">
                  <c:v>14:03:00</c:v>
                </c:pt>
                <c:pt idx="844">
                  <c:v>14:04:00</c:v>
                </c:pt>
                <c:pt idx="845">
                  <c:v>14:05:00</c:v>
                </c:pt>
                <c:pt idx="846">
                  <c:v>14:06:00</c:v>
                </c:pt>
                <c:pt idx="847">
                  <c:v>14:07:00</c:v>
                </c:pt>
                <c:pt idx="848">
                  <c:v>14:08:00</c:v>
                </c:pt>
                <c:pt idx="849">
                  <c:v>14:09:00</c:v>
                </c:pt>
                <c:pt idx="850">
                  <c:v>14:10:00</c:v>
                </c:pt>
                <c:pt idx="851">
                  <c:v>14:11:00</c:v>
                </c:pt>
                <c:pt idx="852">
                  <c:v>14:12:00</c:v>
                </c:pt>
                <c:pt idx="853">
                  <c:v>14:13:00</c:v>
                </c:pt>
                <c:pt idx="854">
                  <c:v>14:14:00</c:v>
                </c:pt>
                <c:pt idx="855">
                  <c:v>14:15:00</c:v>
                </c:pt>
                <c:pt idx="856">
                  <c:v>14:16:00</c:v>
                </c:pt>
                <c:pt idx="857">
                  <c:v>14:17:00</c:v>
                </c:pt>
                <c:pt idx="858">
                  <c:v>14:18:00</c:v>
                </c:pt>
                <c:pt idx="859">
                  <c:v>14:19:00</c:v>
                </c:pt>
                <c:pt idx="860">
                  <c:v>14:20:00</c:v>
                </c:pt>
                <c:pt idx="861">
                  <c:v>14:21:00</c:v>
                </c:pt>
                <c:pt idx="862">
                  <c:v>14:22:00</c:v>
                </c:pt>
                <c:pt idx="863">
                  <c:v>14:23:00</c:v>
                </c:pt>
                <c:pt idx="864">
                  <c:v>14:24:00</c:v>
                </c:pt>
                <c:pt idx="865">
                  <c:v>14:25:00</c:v>
                </c:pt>
                <c:pt idx="866">
                  <c:v>14:26:00</c:v>
                </c:pt>
                <c:pt idx="867">
                  <c:v>14:27:00</c:v>
                </c:pt>
                <c:pt idx="868">
                  <c:v>14:28:00</c:v>
                </c:pt>
                <c:pt idx="869">
                  <c:v>14:29:00</c:v>
                </c:pt>
                <c:pt idx="870">
                  <c:v>14:30:00</c:v>
                </c:pt>
                <c:pt idx="871">
                  <c:v>14:31:00</c:v>
                </c:pt>
                <c:pt idx="872">
                  <c:v>14:32:00</c:v>
                </c:pt>
                <c:pt idx="873">
                  <c:v>14:33:00</c:v>
                </c:pt>
                <c:pt idx="874">
                  <c:v>14:34:00</c:v>
                </c:pt>
                <c:pt idx="875">
                  <c:v>14:35:00</c:v>
                </c:pt>
                <c:pt idx="876">
                  <c:v>14:36:00</c:v>
                </c:pt>
                <c:pt idx="877">
                  <c:v>14:37:00</c:v>
                </c:pt>
                <c:pt idx="878">
                  <c:v>14:38:00</c:v>
                </c:pt>
                <c:pt idx="879">
                  <c:v>14:39:00</c:v>
                </c:pt>
                <c:pt idx="880">
                  <c:v>14:40:00</c:v>
                </c:pt>
                <c:pt idx="881">
                  <c:v>14:41:00</c:v>
                </c:pt>
                <c:pt idx="882">
                  <c:v>14:42:00</c:v>
                </c:pt>
                <c:pt idx="883">
                  <c:v>14:43:00</c:v>
                </c:pt>
                <c:pt idx="884">
                  <c:v>14:44:00</c:v>
                </c:pt>
                <c:pt idx="885">
                  <c:v>14:45:00</c:v>
                </c:pt>
                <c:pt idx="886">
                  <c:v>14:46:00</c:v>
                </c:pt>
                <c:pt idx="887">
                  <c:v>14:47:00</c:v>
                </c:pt>
                <c:pt idx="888">
                  <c:v>14:48:00</c:v>
                </c:pt>
                <c:pt idx="889">
                  <c:v>14:49:00</c:v>
                </c:pt>
                <c:pt idx="890">
                  <c:v>14:50:00</c:v>
                </c:pt>
                <c:pt idx="891">
                  <c:v>14:51:00</c:v>
                </c:pt>
                <c:pt idx="892">
                  <c:v>14:52:00</c:v>
                </c:pt>
                <c:pt idx="893">
                  <c:v>14:53:00</c:v>
                </c:pt>
                <c:pt idx="894">
                  <c:v>14:54:00</c:v>
                </c:pt>
                <c:pt idx="895">
                  <c:v>14:55:00</c:v>
                </c:pt>
                <c:pt idx="896">
                  <c:v>14:56:00</c:v>
                </c:pt>
                <c:pt idx="897">
                  <c:v>14:57:00</c:v>
                </c:pt>
                <c:pt idx="898">
                  <c:v>14:58:00</c:v>
                </c:pt>
                <c:pt idx="899">
                  <c:v>14:59:00</c:v>
                </c:pt>
                <c:pt idx="900">
                  <c:v>15:00:00</c:v>
                </c:pt>
                <c:pt idx="901">
                  <c:v>15:01:00</c:v>
                </c:pt>
                <c:pt idx="902">
                  <c:v>15:02:00</c:v>
                </c:pt>
                <c:pt idx="903">
                  <c:v>15:03:00</c:v>
                </c:pt>
                <c:pt idx="904">
                  <c:v>15:04:00</c:v>
                </c:pt>
                <c:pt idx="905">
                  <c:v>15:05:00</c:v>
                </c:pt>
                <c:pt idx="906">
                  <c:v>15:06:00</c:v>
                </c:pt>
                <c:pt idx="907">
                  <c:v>15:07:00</c:v>
                </c:pt>
                <c:pt idx="908">
                  <c:v>15:08:00</c:v>
                </c:pt>
                <c:pt idx="909">
                  <c:v>15:09:00</c:v>
                </c:pt>
                <c:pt idx="910">
                  <c:v>15:10:00</c:v>
                </c:pt>
                <c:pt idx="911">
                  <c:v>15:11:00</c:v>
                </c:pt>
                <c:pt idx="912">
                  <c:v>15:12:00</c:v>
                </c:pt>
                <c:pt idx="913">
                  <c:v>15:13:00</c:v>
                </c:pt>
                <c:pt idx="914">
                  <c:v>15:14:00</c:v>
                </c:pt>
                <c:pt idx="915">
                  <c:v>15:15:00</c:v>
                </c:pt>
                <c:pt idx="916">
                  <c:v>15:16:00</c:v>
                </c:pt>
                <c:pt idx="917">
                  <c:v>15:17:00</c:v>
                </c:pt>
                <c:pt idx="918">
                  <c:v>15:18:00</c:v>
                </c:pt>
                <c:pt idx="919">
                  <c:v>15:19:00</c:v>
                </c:pt>
                <c:pt idx="920">
                  <c:v>15:20:00</c:v>
                </c:pt>
                <c:pt idx="921">
                  <c:v>15:21:00</c:v>
                </c:pt>
                <c:pt idx="922">
                  <c:v>15:22:00</c:v>
                </c:pt>
                <c:pt idx="923">
                  <c:v>15:23:00</c:v>
                </c:pt>
                <c:pt idx="924">
                  <c:v>15:24:00</c:v>
                </c:pt>
                <c:pt idx="925">
                  <c:v>15:25:00</c:v>
                </c:pt>
                <c:pt idx="926">
                  <c:v>15:26:00</c:v>
                </c:pt>
                <c:pt idx="927">
                  <c:v>15:27:00</c:v>
                </c:pt>
                <c:pt idx="928">
                  <c:v>15:28:00</c:v>
                </c:pt>
                <c:pt idx="929">
                  <c:v>15:29:00</c:v>
                </c:pt>
                <c:pt idx="930">
                  <c:v>15:30:00</c:v>
                </c:pt>
                <c:pt idx="931">
                  <c:v>15:31:00</c:v>
                </c:pt>
                <c:pt idx="932">
                  <c:v>15:32:00</c:v>
                </c:pt>
                <c:pt idx="933">
                  <c:v>15:33:00</c:v>
                </c:pt>
                <c:pt idx="934">
                  <c:v>15:34:00</c:v>
                </c:pt>
                <c:pt idx="935">
                  <c:v>15:35:00</c:v>
                </c:pt>
                <c:pt idx="936">
                  <c:v>15:36:00</c:v>
                </c:pt>
                <c:pt idx="937">
                  <c:v>15:37:00</c:v>
                </c:pt>
                <c:pt idx="938">
                  <c:v>15:38:00</c:v>
                </c:pt>
                <c:pt idx="939">
                  <c:v>15:39:00</c:v>
                </c:pt>
                <c:pt idx="940">
                  <c:v>15:40:00</c:v>
                </c:pt>
                <c:pt idx="941">
                  <c:v>15:41:00</c:v>
                </c:pt>
                <c:pt idx="942">
                  <c:v>15:42:00</c:v>
                </c:pt>
                <c:pt idx="943">
                  <c:v>15:43:00</c:v>
                </c:pt>
                <c:pt idx="944">
                  <c:v>15:44:00</c:v>
                </c:pt>
                <c:pt idx="945">
                  <c:v>15:45:00</c:v>
                </c:pt>
                <c:pt idx="946">
                  <c:v>15:46:00</c:v>
                </c:pt>
                <c:pt idx="947">
                  <c:v>15:47:00</c:v>
                </c:pt>
                <c:pt idx="948">
                  <c:v>15:48:00</c:v>
                </c:pt>
                <c:pt idx="949">
                  <c:v>15:49:00</c:v>
                </c:pt>
                <c:pt idx="950">
                  <c:v>15:50:00</c:v>
                </c:pt>
                <c:pt idx="951">
                  <c:v>15:51:00</c:v>
                </c:pt>
                <c:pt idx="952">
                  <c:v>15:52:00</c:v>
                </c:pt>
                <c:pt idx="953">
                  <c:v>15:53:00</c:v>
                </c:pt>
                <c:pt idx="954">
                  <c:v>15:54:00</c:v>
                </c:pt>
                <c:pt idx="955">
                  <c:v>15:55:00</c:v>
                </c:pt>
                <c:pt idx="956">
                  <c:v>15:56:00</c:v>
                </c:pt>
                <c:pt idx="957">
                  <c:v>15:57:00</c:v>
                </c:pt>
                <c:pt idx="958">
                  <c:v>15:58:00</c:v>
                </c:pt>
                <c:pt idx="959">
                  <c:v>15:59:00</c:v>
                </c:pt>
                <c:pt idx="960">
                  <c:v>16:00:00</c:v>
                </c:pt>
                <c:pt idx="961">
                  <c:v>16:01:00</c:v>
                </c:pt>
                <c:pt idx="962">
                  <c:v>16:02:00</c:v>
                </c:pt>
                <c:pt idx="963">
                  <c:v>16:03:00</c:v>
                </c:pt>
                <c:pt idx="964">
                  <c:v>16:04:00</c:v>
                </c:pt>
                <c:pt idx="965">
                  <c:v>16:05:00</c:v>
                </c:pt>
                <c:pt idx="966">
                  <c:v>16:06:00</c:v>
                </c:pt>
                <c:pt idx="967">
                  <c:v>16:07:00</c:v>
                </c:pt>
                <c:pt idx="968">
                  <c:v>16:08:00</c:v>
                </c:pt>
                <c:pt idx="969">
                  <c:v>16:09:00</c:v>
                </c:pt>
                <c:pt idx="970">
                  <c:v>16:10:00</c:v>
                </c:pt>
                <c:pt idx="971">
                  <c:v>16:11:00</c:v>
                </c:pt>
                <c:pt idx="972">
                  <c:v>16:12:00</c:v>
                </c:pt>
                <c:pt idx="973">
                  <c:v>16:13:00</c:v>
                </c:pt>
                <c:pt idx="974">
                  <c:v>16:14:00</c:v>
                </c:pt>
                <c:pt idx="975">
                  <c:v>16:15:00</c:v>
                </c:pt>
                <c:pt idx="976">
                  <c:v>16:16:00</c:v>
                </c:pt>
                <c:pt idx="977">
                  <c:v>16:17:00</c:v>
                </c:pt>
                <c:pt idx="978">
                  <c:v>16:18:00</c:v>
                </c:pt>
                <c:pt idx="979">
                  <c:v>16:19:00</c:v>
                </c:pt>
                <c:pt idx="980">
                  <c:v>16:20:00</c:v>
                </c:pt>
                <c:pt idx="981">
                  <c:v>16:21:00</c:v>
                </c:pt>
                <c:pt idx="982">
                  <c:v>16:22:00</c:v>
                </c:pt>
                <c:pt idx="983">
                  <c:v>16:23:00</c:v>
                </c:pt>
                <c:pt idx="984">
                  <c:v>16:24:00</c:v>
                </c:pt>
                <c:pt idx="985">
                  <c:v>16:25:00</c:v>
                </c:pt>
                <c:pt idx="986">
                  <c:v>16:26:00</c:v>
                </c:pt>
                <c:pt idx="987">
                  <c:v>16:27:00</c:v>
                </c:pt>
                <c:pt idx="988">
                  <c:v>16:28:00</c:v>
                </c:pt>
                <c:pt idx="989">
                  <c:v>16:29:00</c:v>
                </c:pt>
                <c:pt idx="990">
                  <c:v>16:30:00</c:v>
                </c:pt>
                <c:pt idx="991">
                  <c:v>16:31:00</c:v>
                </c:pt>
                <c:pt idx="992">
                  <c:v>16:32:00</c:v>
                </c:pt>
                <c:pt idx="993">
                  <c:v>16:33:00</c:v>
                </c:pt>
                <c:pt idx="994">
                  <c:v>16:34:00</c:v>
                </c:pt>
                <c:pt idx="995">
                  <c:v>16:35:00</c:v>
                </c:pt>
                <c:pt idx="996">
                  <c:v>16:36:00</c:v>
                </c:pt>
                <c:pt idx="997">
                  <c:v>16:37:00</c:v>
                </c:pt>
                <c:pt idx="998">
                  <c:v>16:38:00</c:v>
                </c:pt>
                <c:pt idx="999">
                  <c:v>16:39:00</c:v>
                </c:pt>
                <c:pt idx="1000">
                  <c:v>16:40:00</c:v>
                </c:pt>
                <c:pt idx="1001">
                  <c:v>16:41:00</c:v>
                </c:pt>
                <c:pt idx="1002">
                  <c:v>16:42:00</c:v>
                </c:pt>
                <c:pt idx="1003">
                  <c:v>16:43:00</c:v>
                </c:pt>
                <c:pt idx="1004">
                  <c:v>16:44:00</c:v>
                </c:pt>
                <c:pt idx="1005">
                  <c:v>16:45:00</c:v>
                </c:pt>
                <c:pt idx="1006">
                  <c:v>16:46:00</c:v>
                </c:pt>
                <c:pt idx="1007">
                  <c:v>16:47:00</c:v>
                </c:pt>
                <c:pt idx="1008">
                  <c:v>16:48:00</c:v>
                </c:pt>
                <c:pt idx="1009">
                  <c:v>16:49:00</c:v>
                </c:pt>
                <c:pt idx="1010">
                  <c:v>16:50:00</c:v>
                </c:pt>
                <c:pt idx="1011">
                  <c:v>16:51:00</c:v>
                </c:pt>
                <c:pt idx="1012">
                  <c:v>16:52:00</c:v>
                </c:pt>
                <c:pt idx="1013">
                  <c:v>16:53:00</c:v>
                </c:pt>
                <c:pt idx="1014">
                  <c:v>16:54:00</c:v>
                </c:pt>
                <c:pt idx="1015">
                  <c:v>16:55:00</c:v>
                </c:pt>
                <c:pt idx="1016">
                  <c:v>16:56:00</c:v>
                </c:pt>
                <c:pt idx="1017">
                  <c:v>16:57:00</c:v>
                </c:pt>
                <c:pt idx="1018">
                  <c:v>16:58:00</c:v>
                </c:pt>
                <c:pt idx="1019">
                  <c:v>16:59:00</c:v>
                </c:pt>
                <c:pt idx="1020">
                  <c:v>17:00:00</c:v>
                </c:pt>
                <c:pt idx="1021">
                  <c:v>17:01:00</c:v>
                </c:pt>
                <c:pt idx="1022">
                  <c:v>17:02:00</c:v>
                </c:pt>
                <c:pt idx="1023">
                  <c:v>17:03:00</c:v>
                </c:pt>
                <c:pt idx="1024">
                  <c:v>17:04:00</c:v>
                </c:pt>
                <c:pt idx="1025">
                  <c:v>17:05:00</c:v>
                </c:pt>
                <c:pt idx="1026">
                  <c:v>17:06:00</c:v>
                </c:pt>
                <c:pt idx="1027">
                  <c:v>17:07:00</c:v>
                </c:pt>
                <c:pt idx="1028">
                  <c:v>17:08:00</c:v>
                </c:pt>
                <c:pt idx="1029">
                  <c:v>17:09:00</c:v>
                </c:pt>
                <c:pt idx="1030">
                  <c:v>17:10:00</c:v>
                </c:pt>
                <c:pt idx="1031">
                  <c:v>17:11:00</c:v>
                </c:pt>
                <c:pt idx="1032">
                  <c:v>17:12:00</c:v>
                </c:pt>
                <c:pt idx="1033">
                  <c:v>17:13:00</c:v>
                </c:pt>
                <c:pt idx="1034">
                  <c:v>17:14:00</c:v>
                </c:pt>
                <c:pt idx="1035">
                  <c:v>17:15:00</c:v>
                </c:pt>
                <c:pt idx="1036">
                  <c:v>17:16:00</c:v>
                </c:pt>
                <c:pt idx="1037">
                  <c:v>17:17:00</c:v>
                </c:pt>
                <c:pt idx="1038">
                  <c:v>17:18:00</c:v>
                </c:pt>
                <c:pt idx="1039">
                  <c:v>17:19:00</c:v>
                </c:pt>
                <c:pt idx="1040">
                  <c:v>17:20:00</c:v>
                </c:pt>
                <c:pt idx="1041">
                  <c:v>17:21:00</c:v>
                </c:pt>
                <c:pt idx="1042">
                  <c:v>17:22:00</c:v>
                </c:pt>
                <c:pt idx="1043">
                  <c:v>17:23:00</c:v>
                </c:pt>
                <c:pt idx="1044">
                  <c:v>17:24:00</c:v>
                </c:pt>
                <c:pt idx="1045">
                  <c:v>17:25:00</c:v>
                </c:pt>
                <c:pt idx="1046">
                  <c:v>17:26:00</c:v>
                </c:pt>
                <c:pt idx="1047">
                  <c:v>17:27:00</c:v>
                </c:pt>
                <c:pt idx="1048">
                  <c:v>17:28:00</c:v>
                </c:pt>
                <c:pt idx="1049">
                  <c:v>17:29:00</c:v>
                </c:pt>
                <c:pt idx="1050">
                  <c:v>17:30:00</c:v>
                </c:pt>
                <c:pt idx="1051">
                  <c:v>17:31:00</c:v>
                </c:pt>
                <c:pt idx="1052">
                  <c:v>17:32:00</c:v>
                </c:pt>
                <c:pt idx="1053">
                  <c:v>17:33:00</c:v>
                </c:pt>
                <c:pt idx="1054">
                  <c:v>17:34:00</c:v>
                </c:pt>
                <c:pt idx="1055">
                  <c:v>17:35:00</c:v>
                </c:pt>
                <c:pt idx="1056">
                  <c:v>17:36:00</c:v>
                </c:pt>
                <c:pt idx="1057">
                  <c:v>17:37:00</c:v>
                </c:pt>
                <c:pt idx="1058">
                  <c:v>17:38:00</c:v>
                </c:pt>
                <c:pt idx="1059">
                  <c:v>17:39:00</c:v>
                </c:pt>
                <c:pt idx="1060">
                  <c:v>17:40:00</c:v>
                </c:pt>
                <c:pt idx="1061">
                  <c:v>17:41:00</c:v>
                </c:pt>
                <c:pt idx="1062">
                  <c:v>17:42:00</c:v>
                </c:pt>
                <c:pt idx="1063">
                  <c:v>17:43:00</c:v>
                </c:pt>
                <c:pt idx="1064">
                  <c:v>17:44:00</c:v>
                </c:pt>
                <c:pt idx="1065">
                  <c:v>17:45:00</c:v>
                </c:pt>
                <c:pt idx="1066">
                  <c:v>17:46:00</c:v>
                </c:pt>
                <c:pt idx="1067">
                  <c:v>17:47:00</c:v>
                </c:pt>
                <c:pt idx="1068">
                  <c:v>17:48:00</c:v>
                </c:pt>
                <c:pt idx="1069">
                  <c:v>17:49:00</c:v>
                </c:pt>
                <c:pt idx="1070">
                  <c:v>17:50:00</c:v>
                </c:pt>
                <c:pt idx="1071">
                  <c:v>17:51:00</c:v>
                </c:pt>
                <c:pt idx="1072">
                  <c:v>17:52:00</c:v>
                </c:pt>
                <c:pt idx="1073">
                  <c:v>17:53:00</c:v>
                </c:pt>
                <c:pt idx="1074">
                  <c:v>17:54:00</c:v>
                </c:pt>
                <c:pt idx="1075">
                  <c:v>17:55:00</c:v>
                </c:pt>
                <c:pt idx="1076">
                  <c:v>17:56:00</c:v>
                </c:pt>
                <c:pt idx="1077">
                  <c:v>17:57:00</c:v>
                </c:pt>
                <c:pt idx="1078">
                  <c:v>17:58:00</c:v>
                </c:pt>
                <c:pt idx="1079">
                  <c:v>17:59:00</c:v>
                </c:pt>
                <c:pt idx="1080">
                  <c:v>18:00:00</c:v>
                </c:pt>
                <c:pt idx="1081">
                  <c:v>18:01:00</c:v>
                </c:pt>
                <c:pt idx="1082">
                  <c:v>18:02:00</c:v>
                </c:pt>
                <c:pt idx="1083">
                  <c:v>18:03:00</c:v>
                </c:pt>
                <c:pt idx="1084">
                  <c:v>18:04:00</c:v>
                </c:pt>
                <c:pt idx="1085">
                  <c:v>18:05:00</c:v>
                </c:pt>
                <c:pt idx="1086">
                  <c:v>18:06:00</c:v>
                </c:pt>
                <c:pt idx="1087">
                  <c:v>18:07:00</c:v>
                </c:pt>
                <c:pt idx="1088">
                  <c:v>18:08:00</c:v>
                </c:pt>
                <c:pt idx="1089">
                  <c:v>18:09:00</c:v>
                </c:pt>
                <c:pt idx="1090">
                  <c:v>18:10:00</c:v>
                </c:pt>
                <c:pt idx="1091">
                  <c:v>18:11:00</c:v>
                </c:pt>
                <c:pt idx="1092">
                  <c:v>18:12:00</c:v>
                </c:pt>
                <c:pt idx="1093">
                  <c:v>18:13:00</c:v>
                </c:pt>
                <c:pt idx="1094">
                  <c:v>18:14:00</c:v>
                </c:pt>
                <c:pt idx="1095">
                  <c:v>18:15:00</c:v>
                </c:pt>
                <c:pt idx="1096">
                  <c:v>18:16:00</c:v>
                </c:pt>
                <c:pt idx="1097">
                  <c:v>18:17:00</c:v>
                </c:pt>
                <c:pt idx="1098">
                  <c:v>18:18:00</c:v>
                </c:pt>
                <c:pt idx="1099">
                  <c:v>18:19:00</c:v>
                </c:pt>
                <c:pt idx="1100">
                  <c:v>18:20:00</c:v>
                </c:pt>
                <c:pt idx="1101">
                  <c:v>18:21:00</c:v>
                </c:pt>
                <c:pt idx="1102">
                  <c:v>18:22:00</c:v>
                </c:pt>
                <c:pt idx="1103">
                  <c:v>18:23:00</c:v>
                </c:pt>
                <c:pt idx="1104">
                  <c:v>18:24:00</c:v>
                </c:pt>
                <c:pt idx="1105">
                  <c:v>18:25:00</c:v>
                </c:pt>
                <c:pt idx="1106">
                  <c:v>18:26:00</c:v>
                </c:pt>
                <c:pt idx="1107">
                  <c:v>18:27:00</c:v>
                </c:pt>
                <c:pt idx="1108">
                  <c:v>18:28:00</c:v>
                </c:pt>
                <c:pt idx="1109">
                  <c:v>18:29:00</c:v>
                </c:pt>
                <c:pt idx="1110">
                  <c:v>18:30:00</c:v>
                </c:pt>
                <c:pt idx="1111">
                  <c:v>18:31:00</c:v>
                </c:pt>
                <c:pt idx="1112">
                  <c:v>18:32:00</c:v>
                </c:pt>
                <c:pt idx="1113">
                  <c:v>18:33:00</c:v>
                </c:pt>
                <c:pt idx="1114">
                  <c:v>18:34:00</c:v>
                </c:pt>
                <c:pt idx="1115">
                  <c:v>18:35:00</c:v>
                </c:pt>
                <c:pt idx="1116">
                  <c:v>18:36:00</c:v>
                </c:pt>
                <c:pt idx="1117">
                  <c:v>18:37:00</c:v>
                </c:pt>
                <c:pt idx="1118">
                  <c:v>18:38:00</c:v>
                </c:pt>
                <c:pt idx="1119">
                  <c:v>18:39:00</c:v>
                </c:pt>
                <c:pt idx="1120">
                  <c:v>18:40:00</c:v>
                </c:pt>
                <c:pt idx="1121">
                  <c:v>18:41:00</c:v>
                </c:pt>
                <c:pt idx="1122">
                  <c:v>18:42:00</c:v>
                </c:pt>
                <c:pt idx="1123">
                  <c:v>18:43:00</c:v>
                </c:pt>
                <c:pt idx="1124">
                  <c:v>18:44:00</c:v>
                </c:pt>
                <c:pt idx="1125">
                  <c:v>18:45:00</c:v>
                </c:pt>
                <c:pt idx="1126">
                  <c:v>18:46:00</c:v>
                </c:pt>
                <c:pt idx="1127">
                  <c:v>18:47:00</c:v>
                </c:pt>
                <c:pt idx="1128">
                  <c:v>18:48:00</c:v>
                </c:pt>
                <c:pt idx="1129">
                  <c:v>18:49:00</c:v>
                </c:pt>
                <c:pt idx="1130">
                  <c:v>18:50:00</c:v>
                </c:pt>
                <c:pt idx="1131">
                  <c:v>18:51:00</c:v>
                </c:pt>
                <c:pt idx="1132">
                  <c:v>18:52:00</c:v>
                </c:pt>
                <c:pt idx="1133">
                  <c:v>18:53:00</c:v>
                </c:pt>
                <c:pt idx="1134">
                  <c:v>18:54:00</c:v>
                </c:pt>
                <c:pt idx="1135">
                  <c:v>18:55:00</c:v>
                </c:pt>
                <c:pt idx="1136">
                  <c:v>18:56:00</c:v>
                </c:pt>
                <c:pt idx="1137">
                  <c:v>18:57:00</c:v>
                </c:pt>
                <c:pt idx="1138">
                  <c:v>18:58:00</c:v>
                </c:pt>
                <c:pt idx="1139">
                  <c:v>18:59:00</c:v>
                </c:pt>
                <c:pt idx="1140">
                  <c:v>19:00:00</c:v>
                </c:pt>
                <c:pt idx="1141">
                  <c:v>19:01:00</c:v>
                </c:pt>
                <c:pt idx="1142">
                  <c:v>19:02:00</c:v>
                </c:pt>
                <c:pt idx="1143">
                  <c:v>19:03:00</c:v>
                </c:pt>
                <c:pt idx="1144">
                  <c:v>19:04:00</c:v>
                </c:pt>
                <c:pt idx="1145">
                  <c:v>19:05:00</c:v>
                </c:pt>
                <c:pt idx="1146">
                  <c:v>19:06:00</c:v>
                </c:pt>
                <c:pt idx="1147">
                  <c:v>19:07:00</c:v>
                </c:pt>
                <c:pt idx="1148">
                  <c:v>19:08:00</c:v>
                </c:pt>
                <c:pt idx="1149">
                  <c:v>19:09:00</c:v>
                </c:pt>
                <c:pt idx="1150">
                  <c:v>19:10:00</c:v>
                </c:pt>
                <c:pt idx="1151">
                  <c:v>19:11:00</c:v>
                </c:pt>
                <c:pt idx="1152">
                  <c:v>19:12:00</c:v>
                </c:pt>
                <c:pt idx="1153">
                  <c:v>19:13:00</c:v>
                </c:pt>
                <c:pt idx="1154">
                  <c:v>19:14:00</c:v>
                </c:pt>
                <c:pt idx="1155">
                  <c:v>19:15:00</c:v>
                </c:pt>
                <c:pt idx="1156">
                  <c:v>19:16:00</c:v>
                </c:pt>
                <c:pt idx="1157">
                  <c:v>19:17:00</c:v>
                </c:pt>
                <c:pt idx="1158">
                  <c:v>19:18:00</c:v>
                </c:pt>
                <c:pt idx="1159">
                  <c:v>19:19:00</c:v>
                </c:pt>
                <c:pt idx="1160">
                  <c:v>19:20:00</c:v>
                </c:pt>
                <c:pt idx="1161">
                  <c:v>19:21:00</c:v>
                </c:pt>
                <c:pt idx="1162">
                  <c:v>19:22:00</c:v>
                </c:pt>
                <c:pt idx="1163">
                  <c:v>19:23:00</c:v>
                </c:pt>
                <c:pt idx="1164">
                  <c:v>19:24:00</c:v>
                </c:pt>
                <c:pt idx="1165">
                  <c:v>19:25:00</c:v>
                </c:pt>
                <c:pt idx="1166">
                  <c:v>19:26:00</c:v>
                </c:pt>
                <c:pt idx="1167">
                  <c:v>19:27:00</c:v>
                </c:pt>
                <c:pt idx="1168">
                  <c:v>19:28:00</c:v>
                </c:pt>
                <c:pt idx="1169">
                  <c:v>19:29:00</c:v>
                </c:pt>
                <c:pt idx="1170">
                  <c:v>19:30:00</c:v>
                </c:pt>
                <c:pt idx="1171">
                  <c:v>19:31:00</c:v>
                </c:pt>
                <c:pt idx="1172">
                  <c:v>19:32:00</c:v>
                </c:pt>
                <c:pt idx="1173">
                  <c:v>19:33:00</c:v>
                </c:pt>
                <c:pt idx="1174">
                  <c:v>19:34:00</c:v>
                </c:pt>
                <c:pt idx="1175">
                  <c:v>19:35:00</c:v>
                </c:pt>
                <c:pt idx="1176">
                  <c:v>19:36:00</c:v>
                </c:pt>
                <c:pt idx="1177">
                  <c:v>19:37:00</c:v>
                </c:pt>
                <c:pt idx="1178">
                  <c:v>19:38:00</c:v>
                </c:pt>
                <c:pt idx="1179">
                  <c:v>19:39:00</c:v>
                </c:pt>
                <c:pt idx="1180">
                  <c:v>19:40:00</c:v>
                </c:pt>
                <c:pt idx="1181">
                  <c:v>19:41:00</c:v>
                </c:pt>
                <c:pt idx="1182">
                  <c:v>19:42:00</c:v>
                </c:pt>
                <c:pt idx="1183">
                  <c:v>19:43:00</c:v>
                </c:pt>
                <c:pt idx="1184">
                  <c:v>19:44:00</c:v>
                </c:pt>
                <c:pt idx="1185">
                  <c:v>19:45:00</c:v>
                </c:pt>
                <c:pt idx="1186">
                  <c:v>19:46:00</c:v>
                </c:pt>
                <c:pt idx="1187">
                  <c:v>19:47:00</c:v>
                </c:pt>
                <c:pt idx="1188">
                  <c:v>19:48:00</c:v>
                </c:pt>
                <c:pt idx="1189">
                  <c:v>19:49:00</c:v>
                </c:pt>
                <c:pt idx="1190">
                  <c:v>19:50:00</c:v>
                </c:pt>
                <c:pt idx="1191">
                  <c:v>19:51:00</c:v>
                </c:pt>
                <c:pt idx="1192">
                  <c:v>19:52:00</c:v>
                </c:pt>
                <c:pt idx="1193">
                  <c:v>19:53:00</c:v>
                </c:pt>
                <c:pt idx="1194">
                  <c:v>19:54:00</c:v>
                </c:pt>
                <c:pt idx="1195">
                  <c:v>19:55:00</c:v>
                </c:pt>
                <c:pt idx="1196">
                  <c:v>19:56:00</c:v>
                </c:pt>
                <c:pt idx="1197">
                  <c:v>19:57:00</c:v>
                </c:pt>
                <c:pt idx="1198">
                  <c:v>19:58:00</c:v>
                </c:pt>
                <c:pt idx="1199">
                  <c:v>19:59:00</c:v>
                </c:pt>
                <c:pt idx="1200">
                  <c:v>20:00:00</c:v>
                </c:pt>
                <c:pt idx="1201">
                  <c:v>20:01:00</c:v>
                </c:pt>
                <c:pt idx="1202">
                  <c:v>20:02:00</c:v>
                </c:pt>
                <c:pt idx="1203">
                  <c:v>20:03:00</c:v>
                </c:pt>
                <c:pt idx="1204">
                  <c:v>20:04:00</c:v>
                </c:pt>
                <c:pt idx="1205">
                  <c:v>20:05:00</c:v>
                </c:pt>
                <c:pt idx="1206">
                  <c:v>20:06:00</c:v>
                </c:pt>
                <c:pt idx="1207">
                  <c:v>20:07:00</c:v>
                </c:pt>
                <c:pt idx="1208">
                  <c:v>20:08:00</c:v>
                </c:pt>
                <c:pt idx="1209">
                  <c:v>20:09:00</c:v>
                </c:pt>
                <c:pt idx="1210">
                  <c:v>20:10:00</c:v>
                </c:pt>
                <c:pt idx="1211">
                  <c:v>20:11:00</c:v>
                </c:pt>
                <c:pt idx="1212">
                  <c:v>20:12:00</c:v>
                </c:pt>
                <c:pt idx="1213">
                  <c:v>20:13:00</c:v>
                </c:pt>
                <c:pt idx="1214">
                  <c:v>20:14:00</c:v>
                </c:pt>
                <c:pt idx="1215">
                  <c:v>20:15:00</c:v>
                </c:pt>
                <c:pt idx="1216">
                  <c:v>20:16:00</c:v>
                </c:pt>
                <c:pt idx="1217">
                  <c:v>20:17:00</c:v>
                </c:pt>
                <c:pt idx="1218">
                  <c:v>20:18:00</c:v>
                </c:pt>
                <c:pt idx="1219">
                  <c:v>20:19:00</c:v>
                </c:pt>
                <c:pt idx="1220">
                  <c:v>20:20:00</c:v>
                </c:pt>
                <c:pt idx="1221">
                  <c:v>20:21:00</c:v>
                </c:pt>
                <c:pt idx="1222">
                  <c:v>20:22:00</c:v>
                </c:pt>
                <c:pt idx="1223">
                  <c:v>20:23:00</c:v>
                </c:pt>
                <c:pt idx="1224">
                  <c:v>20:24:00</c:v>
                </c:pt>
                <c:pt idx="1225">
                  <c:v>20:25:00</c:v>
                </c:pt>
                <c:pt idx="1226">
                  <c:v>20:26:00</c:v>
                </c:pt>
                <c:pt idx="1227">
                  <c:v>20:27:00</c:v>
                </c:pt>
                <c:pt idx="1228">
                  <c:v>20:28:00</c:v>
                </c:pt>
                <c:pt idx="1229">
                  <c:v>20:29:00</c:v>
                </c:pt>
                <c:pt idx="1230">
                  <c:v>20:30:00</c:v>
                </c:pt>
                <c:pt idx="1231">
                  <c:v>20:31:00</c:v>
                </c:pt>
                <c:pt idx="1232">
                  <c:v>20:32:00</c:v>
                </c:pt>
                <c:pt idx="1233">
                  <c:v>20:33:00</c:v>
                </c:pt>
                <c:pt idx="1234">
                  <c:v>20:34:00</c:v>
                </c:pt>
                <c:pt idx="1235">
                  <c:v>20:35:00</c:v>
                </c:pt>
                <c:pt idx="1236">
                  <c:v>20:36:00</c:v>
                </c:pt>
                <c:pt idx="1237">
                  <c:v>20:37:00</c:v>
                </c:pt>
                <c:pt idx="1238">
                  <c:v>20:38:00</c:v>
                </c:pt>
                <c:pt idx="1239">
                  <c:v>20:39:00</c:v>
                </c:pt>
                <c:pt idx="1240">
                  <c:v>20:40:00</c:v>
                </c:pt>
                <c:pt idx="1241">
                  <c:v>20:41:00</c:v>
                </c:pt>
                <c:pt idx="1242">
                  <c:v>20:42:00</c:v>
                </c:pt>
                <c:pt idx="1243">
                  <c:v>20:43:00</c:v>
                </c:pt>
                <c:pt idx="1244">
                  <c:v>20:44:00</c:v>
                </c:pt>
                <c:pt idx="1245">
                  <c:v>20:45:00</c:v>
                </c:pt>
                <c:pt idx="1246">
                  <c:v>20:46:00</c:v>
                </c:pt>
                <c:pt idx="1247">
                  <c:v>20:47:00</c:v>
                </c:pt>
                <c:pt idx="1248">
                  <c:v>20:48:00</c:v>
                </c:pt>
                <c:pt idx="1249">
                  <c:v>20:49:00</c:v>
                </c:pt>
                <c:pt idx="1250">
                  <c:v>20:50:00</c:v>
                </c:pt>
                <c:pt idx="1251">
                  <c:v>20:51:00</c:v>
                </c:pt>
                <c:pt idx="1252">
                  <c:v>20:52:00</c:v>
                </c:pt>
                <c:pt idx="1253">
                  <c:v>20:53:00</c:v>
                </c:pt>
                <c:pt idx="1254">
                  <c:v>20:54:00</c:v>
                </c:pt>
                <c:pt idx="1255">
                  <c:v>20:55:00</c:v>
                </c:pt>
                <c:pt idx="1256">
                  <c:v>20:56:00</c:v>
                </c:pt>
                <c:pt idx="1257">
                  <c:v>20:57:00</c:v>
                </c:pt>
                <c:pt idx="1258">
                  <c:v>20:58:00</c:v>
                </c:pt>
                <c:pt idx="1259">
                  <c:v>20:59:00</c:v>
                </c:pt>
                <c:pt idx="1260">
                  <c:v>21:00:00</c:v>
                </c:pt>
                <c:pt idx="1261">
                  <c:v>21:01:00</c:v>
                </c:pt>
                <c:pt idx="1262">
                  <c:v>21:02:00</c:v>
                </c:pt>
                <c:pt idx="1263">
                  <c:v>21:03:00</c:v>
                </c:pt>
                <c:pt idx="1264">
                  <c:v>21:04:00</c:v>
                </c:pt>
                <c:pt idx="1265">
                  <c:v>21:05:00</c:v>
                </c:pt>
                <c:pt idx="1266">
                  <c:v>21:06:00</c:v>
                </c:pt>
                <c:pt idx="1267">
                  <c:v>21:07:00</c:v>
                </c:pt>
                <c:pt idx="1268">
                  <c:v>21:08:00</c:v>
                </c:pt>
                <c:pt idx="1269">
                  <c:v>21:09:00</c:v>
                </c:pt>
                <c:pt idx="1270">
                  <c:v>21:10:00</c:v>
                </c:pt>
                <c:pt idx="1271">
                  <c:v>21:11:00</c:v>
                </c:pt>
                <c:pt idx="1272">
                  <c:v>21:12:00</c:v>
                </c:pt>
                <c:pt idx="1273">
                  <c:v>21:13:00</c:v>
                </c:pt>
                <c:pt idx="1274">
                  <c:v>21:14:00</c:v>
                </c:pt>
                <c:pt idx="1275">
                  <c:v>21:15:00</c:v>
                </c:pt>
                <c:pt idx="1276">
                  <c:v>21:16:00</c:v>
                </c:pt>
                <c:pt idx="1277">
                  <c:v>21:17:00</c:v>
                </c:pt>
                <c:pt idx="1278">
                  <c:v>21:18:00</c:v>
                </c:pt>
                <c:pt idx="1279">
                  <c:v>21:19:00</c:v>
                </c:pt>
                <c:pt idx="1280">
                  <c:v>21:20:00</c:v>
                </c:pt>
                <c:pt idx="1281">
                  <c:v>21:21:00</c:v>
                </c:pt>
                <c:pt idx="1282">
                  <c:v>21:22:00</c:v>
                </c:pt>
                <c:pt idx="1283">
                  <c:v>21:23:00</c:v>
                </c:pt>
                <c:pt idx="1284">
                  <c:v>21:24:00</c:v>
                </c:pt>
                <c:pt idx="1285">
                  <c:v>21:25:00</c:v>
                </c:pt>
                <c:pt idx="1286">
                  <c:v>21:26:00</c:v>
                </c:pt>
                <c:pt idx="1287">
                  <c:v>21:27:00</c:v>
                </c:pt>
                <c:pt idx="1288">
                  <c:v>21:28:00</c:v>
                </c:pt>
                <c:pt idx="1289">
                  <c:v>21:29:00</c:v>
                </c:pt>
                <c:pt idx="1290">
                  <c:v>21:30:00</c:v>
                </c:pt>
                <c:pt idx="1291">
                  <c:v>21:31:00</c:v>
                </c:pt>
                <c:pt idx="1292">
                  <c:v>21:32:00</c:v>
                </c:pt>
                <c:pt idx="1293">
                  <c:v>21:33:00</c:v>
                </c:pt>
                <c:pt idx="1294">
                  <c:v>21:34:00</c:v>
                </c:pt>
                <c:pt idx="1295">
                  <c:v>21:35:00</c:v>
                </c:pt>
                <c:pt idx="1296">
                  <c:v>21:36:00</c:v>
                </c:pt>
                <c:pt idx="1297">
                  <c:v>21:37:00</c:v>
                </c:pt>
                <c:pt idx="1298">
                  <c:v>21:38:00</c:v>
                </c:pt>
                <c:pt idx="1299">
                  <c:v>21:39:00</c:v>
                </c:pt>
                <c:pt idx="1300">
                  <c:v>21:40:00</c:v>
                </c:pt>
                <c:pt idx="1301">
                  <c:v>21:41:00</c:v>
                </c:pt>
                <c:pt idx="1302">
                  <c:v>21:42:00</c:v>
                </c:pt>
                <c:pt idx="1303">
                  <c:v>21:43:00</c:v>
                </c:pt>
                <c:pt idx="1304">
                  <c:v>21:44:00</c:v>
                </c:pt>
                <c:pt idx="1305">
                  <c:v>21:45:00</c:v>
                </c:pt>
                <c:pt idx="1306">
                  <c:v>21:46:00</c:v>
                </c:pt>
                <c:pt idx="1307">
                  <c:v>21:47:00</c:v>
                </c:pt>
                <c:pt idx="1308">
                  <c:v>21:48:00</c:v>
                </c:pt>
                <c:pt idx="1309">
                  <c:v>21:49:00</c:v>
                </c:pt>
                <c:pt idx="1310">
                  <c:v>21:50:00</c:v>
                </c:pt>
                <c:pt idx="1311">
                  <c:v>21:51:00</c:v>
                </c:pt>
                <c:pt idx="1312">
                  <c:v>21:52:00</c:v>
                </c:pt>
                <c:pt idx="1313">
                  <c:v>21:53:00</c:v>
                </c:pt>
                <c:pt idx="1314">
                  <c:v>21:54:00</c:v>
                </c:pt>
                <c:pt idx="1315">
                  <c:v>21:55:00</c:v>
                </c:pt>
                <c:pt idx="1316">
                  <c:v>21:56:00</c:v>
                </c:pt>
                <c:pt idx="1317">
                  <c:v>21:57:00</c:v>
                </c:pt>
                <c:pt idx="1318">
                  <c:v>21:58:00</c:v>
                </c:pt>
                <c:pt idx="1319">
                  <c:v>21:59:00</c:v>
                </c:pt>
                <c:pt idx="1320">
                  <c:v>22:00:00</c:v>
                </c:pt>
                <c:pt idx="1321">
                  <c:v>22:01:00</c:v>
                </c:pt>
                <c:pt idx="1322">
                  <c:v>22:02:00</c:v>
                </c:pt>
                <c:pt idx="1323">
                  <c:v>22:03:00</c:v>
                </c:pt>
                <c:pt idx="1324">
                  <c:v>22:04:00</c:v>
                </c:pt>
                <c:pt idx="1325">
                  <c:v>22:05:00</c:v>
                </c:pt>
                <c:pt idx="1326">
                  <c:v>22:06:00</c:v>
                </c:pt>
                <c:pt idx="1327">
                  <c:v>22:07:00</c:v>
                </c:pt>
                <c:pt idx="1328">
                  <c:v>22:08:00</c:v>
                </c:pt>
                <c:pt idx="1329">
                  <c:v>22:09:00</c:v>
                </c:pt>
                <c:pt idx="1330">
                  <c:v>22:10:00</c:v>
                </c:pt>
                <c:pt idx="1331">
                  <c:v>22:11:00</c:v>
                </c:pt>
                <c:pt idx="1332">
                  <c:v>22:12:00</c:v>
                </c:pt>
                <c:pt idx="1333">
                  <c:v>22:13:00</c:v>
                </c:pt>
                <c:pt idx="1334">
                  <c:v>22:14:00</c:v>
                </c:pt>
                <c:pt idx="1335">
                  <c:v>22:15:00</c:v>
                </c:pt>
                <c:pt idx="1336">
                  <c:v>22:16:00</c:v>
                </c:pt>
                <c:pt idx="1337">
                  <c:v>22:17:00</c:v>
                </c:pt>
                <c:pt idx="1338">
                  <c:v>22:18:00</c:v>
                </c:pt>
                <c:pt idx="1339">
                  <c:v>22:19:00</c:v>
                </c:pt>
                <c:pt idx="1340">
                  <c:v>22:20:00</c:v>
                </c:pt>
                <c:pt idx="1341">
                  <c:v>22:21:00</c:v>
                </c:pt>
                <c:pt idx="1342">
                  <c:v>22:22:00</c:v>
                </c:pt>
                <c:pt idx="1343">
                  <c:v>22:23:00</c:v>
                </c:pt>
                <c:pt idx="1344">
                  <c:v>22:24:00</c:v>
                </c:pt>
                <c:pt idx="1345">
                  <c:v>22:25:00</c:v>
                </c:pt>
                <c:pt idx="1346">
                  <c:v>22:26:00</c:v>
                </c:pt>
                <c:pt idx="1347">
                  <c:v>22:27:00</c:v>
                </c:pt>
                <c:pt idx="1348">
                  <c:v>22:28:00</c:v>
                </c:pt>
                <c:pt idx="1349">
                  <c:v>22:29:00</c:v>
                </c:pt>
                <c:pt idx="1350">
                  <c:v>22:30:00</c:v>
                </c:pt>
                <c:pt idx="1351">
                  <c:v>22:31:00</c:v>
                </c:pt>
                <c:pt idx="1352">
                  <c:v>22:32:00</c:v>
                </c:pt>
                <c:pt idx="1353">
                  <c:v>22:33:00</c:v>
                </c:pt>
                <c:pt idx="1354">
                  <c:v>22:34:00</c:v>
                </c:pt>
                <c:pt idx="1355">
                  <c:v>22:35:00</c:v>
                </c:pt>
                <c:pt idx="1356">
                  <c:v>22:36:00</c:v>
                </c:pt>
                <c:pt idx="1357">
                  <c:v>22:37:00</c:v>
                </c:pt>
                <c:pt idx="1358">
                  <c:v>22:38:00</c:v>
                </c:pt>
                <c:pt idx="1359">
                  <c:v>22:39:00</c:v>
                </c:pt>
                <c:pt idx="1360">
                  <c:v>22:40:00</c:v>
                </c:pt>
                <c:pt idx="1361">
                  <c:v>22:41:00</c:v>
                </c:pt>
                <c:pt idx="1362">
                  <c:v>22:42:00</c:v>
                </c:pt>
                <c:pt idx="1363">
                  <c:v>22:43:00</c:v>
                </c:pt>
                <c:pt idx="1364">
                  <c:v>22:44:00</c:v>
                </c:pt>
                <c:pt idx="1365">
                  <c:v>22:45:00</c:v>
                </c:pt>
                <c:pt idx="1366">
                  <c:v>22:46:00</c:v>
                </c:pt>
                <c:pt idx="1367">
                  <c:v>22:47:00</c:v>
                </c:pt>
                <c:pt idx="1368">
                  <c:v>22:48:00</c:v>
                </c:pt>
                <c:pt idx="1369">
                  <c:v>22:49:00</c:v>
                </c:pt>
                <c:pt idx="1370">
                  <c:v>22:50:00</c:v>
                </c:pt>
                <c:pt idx="1371">
                  <c:v>22:51:00</c:v>
                </c:pt>
                <c:pt idx="1372">
                  <c:v>22:52:00</c:v>
                </c:pt>
                <c:pt idx="1373">
                  <c:v>22:53:00</c:v>
                </c:pt>
                <c:pt idx="1374">
                  <c:v>22:54:00</c:v>
                </c:pt>
                <c:pt idx="1375">
                  <c:v>22:55:00</c:v>
                </c:pt>
                <c:pt idx="1376">
                  <c:v>22:56:00</c:v>
                </c:pt>
                <c:pt idx="1377">
                  <c:v>22:57:00</c:v>
                </c:pt>
                <c:pt idx="1378">
                  <c:v>22:58:00</c:v>
                </c:pt>
                <c:pt idx="1379">
                  <c:v>22:59:00</c:v>
                </c:pt>
                <c:pt idx="1380">
                  <c:v>23:00:00</c:v>
                </c:pt>
                <c:pt idx="1381">
                  <c:v>23:01:00</c:v>
                </c:pt>
                <c:pt idx="1382">
                  <c:v>23:02:00</c:v>
                </c:pt>
                <c:pt idx="1383">
                  <c:v>23:03:00</c:v>
                </c:pt>
                <c:pt idx="1384">
                  <c:v>23:04:00</c:v>
                </c:pt>
                <c:pt idx="1385">
                  <c:v>23:05:00</c:v>
                </c:pt>
                <c:pt idx="1386">
                  <c:v>23:06:00</c:v>
                </c:pt>
                <c:pt idx="1387">
                  <c:v>23:07:00</c:v>
                </c:pt>
                <c:pt idx="1388">
                  <c:v>23:08:00</c:v>
                </c:pt>
                <c:pt idx="1389">
                  <c:v>23:09:00</c:v>
                </c:pt>
                <c:pt idx="1390">
                  <c:v>23:10:00</c:v>
                </c:pt>
                <c:pt idx="1391">
                  <c:v>23:11:00</c:v>
                </c:pt>
                <c:pt idx="1392">
                  <c:v>23:12:00</c:v>
                </c:pt>
                <c:pt idx="1393">
                  <c:v>23:13:00</c:v>
                </c:pt>
                <c:pt idx="1394">
                  <c:v>23:14:00</c:v>
                </c:pt>
                <c:pt idx="1395">
                  <c:v>23:15:00</c:v>
                </c:pt>
                <c:pt idx="1396">
                  <c:v>23:16:00</c:v>
                </c:pt>
                <c:pt idx="1397">
                  <c:v>23:17:00</c:v>
                </c:pt>
                <c:pt idx="1398">
                  <c:v>23:18:00</c:v>
                </c:pt>
                <c:pt idx="1399">
                  <c:v>23:19:00</c:v>
                </c:pt>
                <c:pt idx="1400">
                  <c:v>23:20:00</c:v>
                </c:pt>
                <c:pt idx="1401">
                  <c:v>23:21:00</c:v>
                </c:pt>
                <c:pt idx="1402">
                  <c:v>23:22:00</c:v>
                </c:pt>
                <c:pt idx="1403">
                  <c:v>23:23:00</c:v>
                </c:pt>
                <c:pt idx="1404">
                  <c:v>23:24:00</c:v>
                </c:pt>
                <c:pt idx="1405">
                  <c:v>23:25:00</c:v>
                </c:pt>
                <c:pt idx="1406">
                  <c:v>23:26:00</c:v>
                </c:pt>
                <c:pt idx="1407">
                  <c:v>23:27:00</c:v>
                </c:pt>
                <c:pt idx="1408">
                  <c:v>23:28:00</c:v>
                </c:pt>
                <c:pt idx="1409">
                  <c:v>23:29:00</c:v>
                </c:pt>
                <c:pt idx="1410">
                  <c:v>23:30:00</c:v>
                </c:pt>
                <c:pt idx="1411">
                  <c:v>23:31:00</c:v>
                </c:pt>
                <c:pt idx="1412">
                  <c:v>23:32:00</c:v>
                </c:pt>
                <c:pt idx="1413">
                  <c:v>23:33:00</c:v>
                </c:pt>
                <c:pt idx="1414">
                  <c:v>23:34:00</c:v>
                </c:pt>
                <c:pt idx="1415">
                  <c:v>23:35:00</c:v>
                </c:pt>
                <c:pt idx="1416">
                  <c:v>23:36:00</c:v>
                </c:pt>
                <c:pt idx="1417">
                  <c:v>23:37:00</c:v>
                </c:pt>
                <c:pt idx="1418">
                  <c:v>23:38:00</c:v>
                </c:pt>
                <c:pt idx="1419">
                  <c:v>23:39:00</c:v>
                </c:pt>
                <c:pt idx="1420">
                  <c:v>23:40:00</c:v>
                </c:pt>
                <c:pt idx="1421">
                  <c:v>23:41:00</c:v>
                </c:pt>
                <c:pt idx="1422">
                  <c:v>23:42:00</c:v>
                </c:pt>
                <c:pt idx="1423">
                  <c:v>23:43:00</c:v>
                </c:pt>
                <c:pt idx="1424">
                  <c:v>23:44:00</c:v>
                </c:pt>
                <c:pt idx="1425">
                  <c:v>23:45:00</c:v>
                </c:pt>
                <c:pt idx="1426">
                  <c:v>23:46:00</c:v>
                </c:pt>
                <c:pt idx="1427">
                  <c:v>23:47:00</c:v>
                </c:pt>
                <c:pt idx="1428">
                  <c:v>23:48:00</c:v>
                </c:pt>
                <c:pt idx="1429">
                  <c:v>23:49:00</c:v>
                </c:pt>
                <c:pt idx="1430">
                  <c:v>23:50:00</c:v>
                </c:pt>
                <c:pt idx="1431">
                  <c:v>23:51:00</c:v>
                </c:pt>
                <c:pt idx="1432">
                  <c:v>23:52:00</c:v>
                </c:pt>
                <c:pt idx="1433">
                  <c:v>23:53:00</c:v>
                </c:pt>
                <c:pt idx="1434">
                  <c:v>23:54:00</c:v>
                </c:pt>
                <c:pt idx="1435">
                  <c:v>23:55:00</c:v>
                </c:pt>
                <c:pt idx="1436">
                  <c:v>23:56:00</c:v>
                </c:pt>
                <c:pt idx="1437">
                  <c:v>23:57:00</c:v>
                </c:pt>
                <c:pt idx="1438">
                  <c:v>23:58:00</c:v>
                </c:pt>
                <c:pt idx="1439">
                  <c:v>23:59:00</c:v>
                </c:pt>
                <c:pt idx="1440">
                  <c:v>(blank)</c:v>
                </c:pt>
              </c:strCache>
            </c:strRef>
          </c:cat>
          <c:val>
            <c:numRef>
              <c:f>Sheet4!$B$4:$B$1445</c:f>
              <c:numCache>
                <c:formatCode>General</c:formatCode>
                <c:ptCount val="1441"/>
                <c:pt idx="0">
                  <c:v>304</c:v>
                </c:pt>
                <c:pt idx="1">
                  <c:v>325</c:v>
                </c:pt>
                <c:pt idx="2">
                  <c:v>335</c:v>
                </c:pt>
                <c:pt idx="3">
                  <c:v>299</c:v>
                </c:pt>
                <c:pt idx="4">
                  <c:v>328</c:v>
                </c:pt>
                <c:pt idx="5">
                  <c:v>344</c:v>
                </c:pt>
                <c:pt idx="6">
                  <c:v>296</c:v>
                </c:pt>
                <c:pt idx="7">
                  <c:v>348</c:v>
                </c:pt>
                <c:pt idx="8">
                  <c:v>305</c:v>
                </c:pt>
                <c:pt idx="9">
                  <c:v>316</c:v>
                </c:pt>
                <c:pt idx="10">
                  <c:v>329</c:v>
                </c:pt>
                <c:pt idx="11">
                  <c:v>344</c:v>
                </c:pt>
                <c:pt idx="12">
                  <c:v>326</c:v>
                </c:pt>
                <c:pt idx="13">
                  <c:v>332</c:v>
                </c:pt>
                <c:pt idx="14">
                  <c:v>312</c:v>
                </c:pt>
                <c:pt idx="15">
                  <c:v>315</c:v>
                </c:pt>
                <c:pt idx="16">
                  <c:v>312</c:v>
                </c:pt>
                <c:pt idx="17">
                  <c:v>285</c:v>
                </c:pt>
                <c:pt idx="18">
                  <c:v>316</c:v>
                </c:pt>
                <c:pt idx="19">
                  <c:v>324</c:v>
                </c:pt>
                <c:pt idx="20">
                  <c:v>295</c:v>
                </c:pt>
                <c:pt idx="21">
                  <c:v>323</c:v>
                </c:pt>
                <c:pt idx="22">
                  <c:v>305</c:v>
                </c:pt>
                <c:pt idx="23">
                  <c:v>320</c:v>
                </c:pt>
                <c:pt idx="24">
                  <c:v>290</c:v>
                </c:pt>
                <c:pt idx="25">
                  <c:v>251</c:v>
                </c:pt>
                <c:pt idx="26">
                  <c:v>304</c:v>
                </c:pt>
                <c:pt idx="27">
                  <c:v>297</c:v>
                </c:pt>
                <c:pt idx="28">
                  <c:v>294</c:v>
                </c:pt>
                <c:pt idx="29">
                  <c:v>272</c:v>
                </c:pt>
                <c:pt idx="30">
                  <c:v>297</c:v>
                </c:pt>
                <c:pt idx="31">
                  <c:v>291</c:v>
                </c:pt>
                <c:pt idx="32">
                  <c:v>303</c:v>
                </c:pt>
                <c:pt idx="33">
                  <c:v>299</c:v>
                </c:pt>
                <c:pt idx="34">
                  <c:v>291</c:v>
                </c:pt>
                <c:pt idx="35">
                  <c:v>312</c:v>
                </c:pt>
                <c:pt idx="36">
                  <c:v>292</c:v>
                </c:pt>
                <c:pt idx="37">
                  <c:v>301</c:v>
                </c:pt>
                <c:pt idx="38">
                  <c:v>282</c:v>
                </c:pt>
                <c:pt idx="39">
                  <c:v>316</c:v>
                </c:pt>
                <c:pt idx="40">
                  <c:v>295</c:v>
                </c:pt>
                <c:pt idx="41">
                  <c:v>290</c:v>
                </c:pt>
                <c:pt idx="42">
                  <c:v>286</c:v>
                </c:pt>
                <c:pt idx="43">
                  <c:v>315</c:v>
                </c:pt>
                <c:pt idx="44">
                  <c:v>276</c:v>
                </c:pt>
                <c:pt idx="45">
                  <c:v>302</c:v>
                </c:pt>
                <c:pt idx="46">
                  <c:v>286</c:v>
                </c:pt>
                <c:pt idx="47">
                  <c:v>310</c:v>
                </c:pt>
                <c:pt idx="48">
                  <c:v>305</c:v>
                </c:pt>
                <c:pt idx="49">
                  <c:v>289</c:v>
                </c:pt>
                <c:pt idx="50">
                  <c:v>251</c:v>
                </c:pt>
                <c:pt idx="51">
                  <c:v>264</c:v>
                </c:pt>
                <c:pt idx="52">
                  <c:v>287</c:v>
                </c:pt>
                <c:pt idx="53">
                  <c:v>262</c:v>
                </c:pt>
                <c:pt idx="54">
                  <c:v>265</c:v>
                </c:pt>
                <c:pt idx="55">
                  <c:v>292</c:v>
                </c:pt>
                <c:pt idx="56">
                  <c:v>260</c:v>
                </c:pt>
                <c:pt idx="57">
                  <c:v>282</c:v>
                </c:pt>
                <c:pt idx="58">
                  <c:v>290</c:v>
                </c:pt>
                <c:pt idx="59">
                  <c:v>259</c:v>
                </c:pt>
                <c:pt idx="60">
                  <c:v>280</c:v>
                </c:pt>
                <c:pt idx="61">
                  <c:v>249</c:v>
                </c:pt>
                <c:pt idx="62">
                  <c:v>256</c:v>
                </c:pt>
                <c:pt idx="63">
                  <c:v>250</c:v>
                </c:pt>
                <c:pt idx="64">
                  <c:v>239</c:v>
                </c:pt>
                <c:pt idx="65">
                  <c:v>269</c:v>
                </c:pt>
                <c:pt idx="66">
                  <c:v>227</c:v>
                </c:pt>
                <c:pt idx="67">
                  <c:v>235</c:v>
                </c:pt>
                <c:pt idx="68">
                  <c:v>274</c:v>
                </c:pt>
                <c:pt idx="69">
                  <c:v>261</c:v>
                </c:pt>
                <c:pt idx="70">
                  <c:v>258</c:v>
                </c:pt>
                <c:pt idx="71">
                  <c:v>277</c:v>
                </c:pt>
                <c:pt idx="72">
                  <c:v>269</c:v>
                </c:pt>
                <c:pt idx="73">
                  <c:v>266</c:v>
                </c:pt>
                <c:pt idx="74">
                  <c:v>233</c:v>
                </c:pt>
                <c:pt idx="75">
                  <c:v>275</c:v>
                </c:pt>
                <c:pt idx="76">
                  <c:v>238</c:v>
                </c:pt>
                <c:pt idx="77">
                  <c:v>258</c:v>
                </c:pt>
                <c:pt idx="78">
                  <c:v>256</c:v>
                </c:pt>
                <c:pt idx="79">
                  <c:v>253</c:v>
                </c:pt>
                <c:pt idx="80">
                  <c:v>239</c:v>
                </c:pt>
                <c:pt idx="81">
                  <c:v>190</c:v>
                </c:pt>
                <c:pt idx="82">
                  <c:v>236</c:v>
                </c:pt>
                <c:pt idx="83">
                  <c:v>244</c:v>
                </c:pt>
                <c:pt idx="84">
                  <c:v>211</c:v>
                </c:pt>
                <c:pt idx="85">
                  <c:v>241</c:v>
                </c:pt>
                <c:pt idx="86">
                  <c:v>256</c:v>
                </c:pt>
                <c:pt idx="87">
                  <c:v>232</c:v>
                </c:pt>
                <c:pt idx="88">
                  <c:v>232</c:v>
                </c:pt>
                <c:pt idx="89">
                  <c:v>215</c:v>
                </c:pt>
                <c:pt idx="90">
                  <c:v>247</c:v>
                </c:pt>
                <c:pt idx="91">
                  <c:v>216</c:v>
                </c:pt>
                <c:pt idx="92">
                  <c:v>233</c:v>
                </c:pt>
                <c:pt idx="93">
                  <c:v>236</c:v>
                </c:pt>
                <c:pt idx="94">
                  <c:v>239</c:v>
                </c:pt>
                <c:pt idx="95">
                  <c:v>224</c:v>
                </c:pt>
                <c:pt idx="96">
                  <c:v>220</c:v>
                </c:pt>
                <c:pt idx="97">
                  <c:v>207</c:v>
                </c:pt>
                <c:pt idx="98">
                  <c:v>217</c:v>
                </c:pt>
                <c:pt idx="99">
                  <c:v>190</c:v>
                </c:pt>
                <c:pt idx="100">
                  <c:v>228</c:v>
                </c:pt>
                <c:pt idx="101">
                  <c:v>214</c:v>
                </c:pt>
                <c:pt idx="102">
                  <c:v>243</c:v>
                </c:pt>
                <c:pt idx="103">
                  <c:v>242</c:v>
                </c:pt>
                <c:pt idx="104">
                  <c:v>237</c:v>
                </c:pt>
                <c:pt idx="105">
                  <c:v>240</c:v>
                </c:pt>
                <c:pt idx="106">
                  <c:v>205</c:v>
                </c:pt>
                <c:pt idx="107">
                  <c:v>224</c:v>
                </c:pt>
                <c:pt idx="108">
                  <c:v>217</c:v>
                </c:pt>
                <c:pt idx="109">
                  <c:v>228</c:v>
                </c:pt>
                <c:pt idx="110">
                  <c:v>209</c:v>
                </c:pt>
                <c:pt idx="111">
                  <c:v>189</c:v>
                </c:pt>
                <c:pt idx="112">
                  <c:v>241</c:v>
                </c:pt>
                <c:pt idx="113">
                  <c:v>209</c:v>
                </c:pt>
                <c:pt idx="114">
                  <c:v>216</c:v>
                </c:pt>
                <c:pt idx="115">
                  <c:v>212</c:v>
                </c:pt>
                <c:pt idx="116">
                  <c:v>220</c:v>
                </c:pt>
                <c:pt idx="117">
                  <c:v>215</c:v>
                </c:pt>
                <c:pt idx="118">
                  <c:v>206</c:v>
                </c:pt>
                <c:pt idx="119">
                  <c:v>203</c:v>
                </c:pt>
                <c:pt idx="120">
                  <c:v>206</c:v>
                </c:pt>
                <c:pt idx="121">
                  <c:v>192</c:v>
                </c:pt>
                <c:pt idx="122">
                  <c:v>202</c:v>
                </c:pt>
                <c:pt idx="123">
                  <c:v>194</c:v>
                </c:pt>
                <c:pt idx="124">
                  <c:v>196</c:v>
                </c:pt>
                <c:pt idx="125">
                  <c:v>193</c:v>
                </c:pt>
                <c:pt idx="126">
                  <c:v>189</c:v>
                </c:pt>
                <c:pt idx="127">
                  <c:v>211</c:v>
                </c:pt>
                <c:pt idx="128">
                  <c:v>208</c:v>
                </c:pt>
                <c:pt idx="129">
                  <c:v>203</c:v>
                </c:pt>
                <c:pt idx="130">
                  <c:v>222</c:v>
                </c:pt>
                <c:pt idx="131">
                  <c:v>211</c:v>
                </c:pt>
                <c:pt idx="132">
                  <c:v>175</c:v>
                </c:pt>
                <c:pt idx="133">
                  <c:v>217</c:v>
                </c:pt>
                <c:pt idx="134">
                  <c:v>238</c:v>
                </c:pt>
                <c:pt idx="135">
                  <c:v>209</c:v>
                </c:pt>
                <c:pt idx="136">
                  <c:v>179</c:v>
                </c:pt>
                <c:pt idx="137">
                  <c:v>213</c:v>
                </c:pt>
                <c:pt idx="138">
                  <c:v>180</c:v>
                </c:pt>
                <c:pt idx="139">
                  <c:v>155</c:v>
                </c:pt>
                <c:pt idx="140">
                  <c:v>208</c:v>
                </c:pt>
                <c:pt idx="141">
                  <c:v>172</c:v>
                </c:pt>
                <c:pt idx="142">
                  <c:v>196</c:v>
                </c:pt>
                <c:pt idx="143">
                  <c:v>198</c:v>
                </c:pt>
                <c:pt idx="144">
                  <c:v>198</c:v>
                </c:pt>
                <c:pt idx="145">
                  <c:v>182</c:v>
                </c:pt>
                <c:pt idx="146">
                  <c:v>166</c:v>
                </c:pt>
                <c:pt idx="147">
                  <c:v>187</c:v>
                </c:pt>
                <c:pt idx="148">
                  <c:v>191</c:v>
                </c:pt>
                <c:pt idx="149">
                  <c:v>180</c:v>
                </c:pt>
                <c:pt idx="150">
                  <c:v>170</c:v>
                </c:pt>
                <c:pt idx="151">
                  <c:v>176</c:v>
                </c:pt>
                <c:pt idx="152">
                  <c:v>165</c:v>
                </c:pt>
                <c:pt idx="153">
                  <c:v>157</c:v>
                </c:pt>
                <c:pt idx="154">
                  <c:v>174</c:v>
                </c:pt>
                <c:pt idx="155">
                  <c:v>171</c:v>
                </c:pt>
                <c:pt idx="156">
                  <c:v>181</c:v>
                </c:pt>
                <c:pt idx="157">
                  <c:v>165</c:v>
                </c:pt>
                <c:pt idx="158">
                  <c:v>204</c:v>
                </c:pt>
                <c:pt idx="159">
                  <c:v>157</c:v>
                </c:pt>
                <c:pt idx="160">
                  <c:v>169</c:v>
                </c:pt>
                <c:pt idx="161">
                  <c:v>167</c:v>
                </c:pt>
                <c:pt idx="162">
                  <c:v>154</c:v>
                </c:pt>
                <c:pt idx="163">
                  <c:v>179</c:v>
                </c:pt>
                <c:pt idx="164">
                  <c:v>168</c:v>
                </c:pt>
                <c:pt idx="165">
                  <c:v>184</c:v>
                </c:pt>
                <c:pt idx="166">
                  <c:v>146</c:v>
                </c:pt>
                <c:pt idx="167">
                  <c:v>177</c:v>
                </c:pt>
                <c:pt idx="168">
                  <c:v>182</c:v>
                </c:pt>
                <c:pt idx="169">
                  <c:v>161</c:v>
                </c:pt>
                <c:pt idx="170">
                  <c:v>149</c:v>
                </c:pt>
                <c:pt idx="171">
                  <c:v>166</c:v>
                </c:pt>
                <c:pt idx="172">
                  <c:v>173</c:v>
                </c:pt>
                <c:pt idx="173">
                  <c:v>165</c:v>
                </c:pt>
                <c:pt idx="174">
                  <c:v>151</c:v>
                </c:pt>
                <c:pt idx="175">
                  <c:v>164</c:v>
                </c:pt>
                <c:pt idx="176">
                  <c:v>163</c:v>
                </c:pt>
                <c:pt idx="177">
                  <c:v>160</c:v>
                </c:pt>
                <c:pt idx="178">
                  <c:v>155</c:v>
                </c:pt>
                <c:pt idx="179">
                  <c:v>143</c:v>
                </c:pt>
                <c:pt idx="180">
                  <c:v>149</c:v>
                </c:pt>
                <c:pt idx="181">
                  <c:v>139</c:v>
                </c:pt>
                <c:pt idx="182">
                  <c:v>153</c:v>
                </c:pt>
                <c:pt idx="183">
                  <c:v>164</c:v>
                </c:pt>
                <c:pt idx="184">
                  <c:v>129</c:v>
                </c:pt>
                <c:pt idx="185">
                  <c:v>166</c:v>
                </c:pt>
                <c:pt idx="186">
                  <c:v>141</c:v>
                </c:pt>
                <c:pt idx="187">
                  <c:v>165</c:v>
                </c:pt>
                <c:pt idx="188">
                  <c:v>143</c:v>
                </c:pt>
                <c:pt idx="189">
                  <c:v>172</c:v>
                </c:pt>
                <c:pt idx="190">
                  <c:v>141</c:v>
                </c:pt>
                <c:pt idx="191">
                  <c:v>146</c:v>
                </c:pt>
                <c:pt idx="192">
                  <c:v>162</c:v>
                </c:pt>
                <c:pt idx="193">
                  <c:v>148</c:v>
                </c:pt>
                <c:pt idx="194">
                  <c:v>147</c:v>
                </c:pt>
                <c:pt idx="195">
                  <c:v>132</c:v>
                </c:pt>
                <c:pt idx="196">
                  <c:v>156</c:v>
                </c:pt>
                <c:pt idx="197">
                  <c:v>158</c:v>
                </c:pt>
                <c:pt idx="198">
                  <c:v>130</c:v>
                </c:pt>
                <c:pt idx="199">
                  <c:v>133</c:v>
                </c:pt>
                <c:pt idx="200">
                  <c:v>139</c:v>
                </c:pt>
                <c:pt idx="201">
                  <c:v>133</c:v>
                </c:pt>
                <c:pt idx="202">
                  <c:v>141</c:v>
                </c:pt>
                <c:pt idx="203">
                  <c:v>141</c:v>
                </c:pt>
                <c:pt idx="204">
                  <c:v>125</c:v>
                </c:pt>
                <c:pt idx="205">
                  <c:v>142</c:v>
                </c:pt>
                <c:pt idx="206">
                  <c:v>133</c:v>
                </c:pt>
                <c:pt idx="207">
                  <c:v>127</c:v>
                </c:pt>
                <c:pt idx="208">
                  <c:v>126</c:v>
                </c:pt>
                <c:pt idx="209">
                  <c:v>135</c:v>
                </c:pt>
                <c:pt idx="210">
                  <c:v>144</c:v>
                </c:pt>
                <c:pt idx="211">
                  <c:v>135</c:v>
                </c:pt>
                <c:pt idx="212">
                  <c:v>121</c:v>
                </c:pt>
                <c:pt idx="213">
                  <c:v>143</c:v>
                </c:pt>
                <c:pt idx="214">
                  <c:v>134</c:v>
                </c:pt>
                <c:pt idx="215">
                  <c:v>116</c:v>
                </c:pt>
                <c:pt idx="216">
                  <c:v>131</c:v>
                </c:pt>
                <c:pt idx="217">
                  <c:v>112</c:v>
                </c:pt>
                <c:pt idx="218">
                  <c:v>127</c:v>
                </c:pt>
                <c:pt idx="219">
                  <c:v>128</c:v>
                </c:pt>
                <c:pt idx="220">
                  <c:v>147</c:v>
                </c:pt>
                <c:pt idx="221">
                  <c:v>122</c:v>
                </c:pt>
                <c:pt idx="222">
                  <c:v>121</c:v>
                </c:pt>
                <c:pt idx="223">
                  <c:v>108</c:v>
                </c:pt>
                <c:pt idx="224">
                  <c:v>117</c:v>
                </c:pt>
                <c:pt idx="225">
                  <c:v>120</c:v>
                </c:pt>
                <c:pt idx="226">
                  <c:v>125</c:v>
                </c:pt>
                <c:pt idx="227">
                  <c:v>113</c:v>
                </c:pt>
                <c:pt idx="228">
                  <c:v>101</c:v>
                </c:pt>
                <c:pt idx="229">
                  <c:v>100</c:v>
                </c:pt>
                <c:pt idx="230">
                  <c:v>111</c:v>
                </c:pt>
                <c:pt idx="231">
                  <c:v>88</c:v>
                </c:pt>
                <c:pt idx="232">
                  <c:v>100</c:v>
                </c:pt>
                <c:pt idx="233">
                  <c:v>105</c:v>
                </c:pt>
                <c:pt idx="234">
                  <c:v>117</c:v>
                </c:pt>
                <c:pt idx="235">
                  <c:v>118</c:v>
                </c:pt>
                <c:pt idx="236">
                  <c:v>95</c:v>
                </c:pt>
                <c:pt idx="237">
                  <c:v>97</c:v>
                </c:pt>
                <c:pt idx="238">
                  <c:v>130</c:v>
                </c:pt>
                <c:pt idx="239">
                  <c:v>117</c:v>
                </c:pt>
                <c:pt idx="240">
                  <c:v>103</c:v>
                </c:pt>
                <c:pt idx="241">
                  <c:v>113</c:v>
                </c:pt>
                <c:pt idx="242">
                  <c:v>108</c:v>
                </c:pt>
                <c:pt idx="243">
                  <c:v>101</c:v>
                </c:pt>
                <c:pt idx="244">
                  <c:v>82</c:v>
                </c:pt>
                <c:pt idx="245">
                  <c:v>85</c:v>
                </c:pt>
                <c:pt idx="246">
                  <c:v>99</c:v>
                </c:pt>
                <c:pt idx="247">
                  <c:v>91</c:v>
                </c:pt>
                <c:pt idx="248">
                  <c:v>84</c:v>
                </c:pt>
                <c:pt idx="249">
                  <c:v>93</c:v>
                </c:pt>
                <c:pt idx="250">
                  <c:v>100</c:v>
                </c:pt>
                <c:pt idx="251">
                  <c:v>93</c:v>
                </c:pt>
                <c:pt idx="252">
                  <c:v>98</c:v>
                </c:pt>
                <c:pt idx="253">
                  <c:v>92</c:v>
                </c:pt>
                <c:pt idx="254">
                  <c:v>100</c:v>
                </c:pt>
                <c:pt idx="255">
                  <c:v>100</c:v>
                </c:pt>
                <c:pt idx="256">
                  <c:v>83</c:v>
                </c:pt>
                <c:pt idx="257">
                  <c:v>102</c:v>
                </c:pt>
                <c:pt idx="258">
                  <c:v>84</c:v>
                </c:pt>
                <c:pt idx="259">
                  <c:v>87</c:v>
                </c:pt>
                <c:pt idx="260">
                  <c:v>87</c:v>
                </c:pt>
                <c:pt idx="261">
                  <c:v>98</c:v>
                </c:pt>
                <c:pt idx="262">
                  <c:v>69</c:v>
                </c:pt>
                <c:pt idx="263">
                  <c:v>80</c:v>
                </c:pt>
                <c:pt idx="264">
                  <c:v>91</c:v>
                </c:pt>
                <c:pt idx="265">
                  <c:v>94</c:v>
                </c:pt>
                <c:pt idx="266">
                  <c:v>88</c:v>
                </c:pt>
                <c:pt idx="267">
                  <c:v>85</c:v>
                </c:pt>
                <c:pt idx="268">
                  <c:v>67</c:v>
                </c:pt>
                <c:pt idx="269">
                  <c:v>85</c:v>
                </c:pt>
                <c:pt idx="270">
                  <c:v>85</c:v>
                </c:pt>
                <c:pt idx="271">
                  <c:v>91</c:v>
                </c:pt>
                <c:pt idx="272">
                  <c:v>79</c:v>
                </c:pt>
                <c:pt idx="273">
                  <c:v>74</c:v>
                </c:pt>
                <c:pt idx="274">
                  <c:v>82</c:v>
                </c:pt>
                <c:pt idx="275">
                  <c:v>76</c:v>
                </c:pt>
                <c:pt idx="276">
                  <c:v>83</c:v>
                </c:pt>
                <c:pt idx="277">
                  <c:v>78</c:v>
                </c:pt>
                <c:pt idx="278">
                  <c:v>72</c:v>
                </c:pt>
                <c:pt idx="279">
                  <c:v>69</c:v>
                </c:pt>
                <c:pt idx="280">
                  <c:v>81</c:v>
                </c:pt>
                <c:pt idx="281">
                  <c:v>63</c:v>
                </c:pt>
                <c:pt idx="282">
                  <c:v>64</c:v>
                </c:pt>
                <c:pt idx="283">
                  <c:v>70</c:v>
                </c:pt>
                <c:pt idx="284">
                  <c:v>87</c:v>
                </c:pt>
                <c:pt idx="285">
                  <c:v>72</c:v>
                </c:pt>
                <c:pt idx="286">
                  <c:v>64</c:v>
                </c:pt>
                <c:pt idx="287">
                  <c:v>66</c:v>
                </c:pt>
                <c:pt idx="288">
                  <c:v>77</c:v>
                </c:pt>
                <c:pt idx="289">
                  <c:v>80</c:v>
                </c:pt>
                <c:pt idx="290">
                  <c:v>69</c:v>
                </c:pt>
                <c:pt idx="291">
                  <c:v>56</c:v>
                </c:pt>
                <c:pt idx="292">
                  <c:v>67</c:v>
                </c:pt>
                <c:pt idx="293">
                  <c:v>63</c:v>
                </c:pt>
                <c:pt idx="294">
                  <c:v>80</c:v>
                </c:pt>
                <c:pt idx="295">
                  <c:v>56</c:v>
                </c:pt>
                <c:pt idx="296">
                  <c:v>41</c:v>
                </c:pt>
                <c:pt idx="297">
                  <c:v>65</c:v>
                </c:pt>
                <c:pt idx="298">
                  <c:v>69</c:v>
                </c:pt>
                <c:pt idx="299">
                  <c:v>56</c:v>
                </c:pt>
                <c:pt idx="300">
                  <c:v>60</c:v>
                </c:pt>
                <c:pt idx="301">
                  <c:v>55</c:v>
                </c:pt>
                <c:pt idx="302">
                  <c:v>69</c:v>
                </c:pt>
                <c:pt idx="303">
                  <c:v>63</c:v>
                </c:pt>
                <c:pt idx="304">
                  <c:v>44</c:v>
                </c:pt>
                <c:pt idx="305">
                  <c:v>61</c:v>
                </c:pt>
                <c:pt idx="306">
                  <c:v>56</c:v>
                </c:pt>
                <c:pt idx="307">
                  <c:v>56</c:v>
                </c:pt>
                <c:pt idx="308">
                  <c:v>49</c:v>
                </c:pt>
                <c:pt idx="309">
                  <c:v>63</c:v>
                </c:pt>
                <c:pt idx="310">
                  <c:v>66</c:v>
                </c:pt>
                <c:pt idx="311">
                  <c:v>58</c:v>
                </c:pt>
                <c:pt idx="312">
                  <c:v>56</c:v>
                </c:pt>
                <c:pt idx="313">
                  <c:v>66</c:v>
                </c:pt>
                <c:pt idx="314">
                  <c:v>73</c:v>
                </c:pt>
                <c:pt idx="315">
                  <c:v>48</c:v>
                </c:pt>
                <c:pt idx="316">
                  <c:v>53</c:v>
                </c:pt>
                <c:pt idx="317">
                  <c:v>57</c:v>
                </c:pt>
                <c:pt idx="318">
                  <c:v>50</c:v>
                </c:pt>
                <c:pt idx="319">
                  <c:v>55</c:v>
                </c:pt>
                <c:pt idx="320">
                  <c:v>57</c:v>
                </c:pt>
                <c:pt idx="321">
                  <c:v>58</c:v>
                </c:pt>
                <c:pt idx="322">
                  <c:v>35</c:v>
                </c:pt>
                <c:pt idx="323">
                  <c:v>46</c:v>
                </c:pt>
                <c:pt idx="324">
                  <c:v>54</c:v>
                </c:pt>
                <c:pt idx="325">
                  <c:v>52</c:v>
                </c:pt>
                <c:pt idx="326">
                  <c:v>49</c:v>
                </c:pt>
                <c:pt idx="327">
                  <c:v>47</c:v>
                </c:pt>
                <c:pt idx="328">
                  <c:v>48</c:v>
                </c:pt>
                <c:pt idx="329">
                  <c:v>43</c:v>
                </c:pt>
                <c:pt idx="330">
                  <c:v>37</c:v>
                </c:pt>
                <c:pt idx="331">
                  <c:v>36</c:v>
                </c:pt>
                <c:pt idx="332">
                  <c:v>38</c:v>
                </c:pt>
                <c:pt idx="333">
                  <c:v>50</c:v>
                </c:pt>
                <c:pt idx="334">
                  <c:v>46</c:v>
                </c:pt>
                <c:pt idx="335">
                  <c:v>40</c:v>
                </c:pt>
                <c:pt idx="336">
                  <c:v>37</c:v>
                </c:pt>
                <c:pt idx="337">
                  <c:v>41</c:v>
                </c:pt>
                <c:pt idx="338">
                  <c:v>41</c:v>
                </c:pt>
                <c:pt idx="339">
                  <c:v>31</c:v>
                </c:pt>
                <c:pt idx="340">
                  <c:v>44</c:v>
                </c:pt>
                <c:pt idx="341">
                  <c:v>37</c:v>
                </c:pt>
                <c:pt idx="342">
                  <c:v>37</c:v>
                </c:pt>
                <c:pt idx="343">
                  <c:v>44</c:v>
                </c:pt>
                <c:pt idx="344">
                  <c:v>44</c:v>
                </c:pt>
                <c:pt idx="345">
                  <c:v>47</c:v>
                </c:pt>
                <c:pt idx="346">
                  <c:v>34</c:v>
                </c:pt>
                <c:pt idx="347">
                  <c:v>37</c:v>
                </c:pt>
                <c:pt idx="348">
                  <c:v>36</c:v>
                </c:pt>
                <c:pt idx="349">
                  <c:v>34</c:v>
                </c:pt>
                <c:pt idx="350">
                  <c:v>39</c:v>
                </c:pt>
                <c:pt idx="351">
                  <c:v>33</c:v>
                </c:pt>
                <c:pt idx="352">
                  <c:v>41</c:v>
                </c:pt>
                <c:pt idx="353">
                  <c:v>33</c:v>
                </c:pt>
                <c:pt idx="354">
                  <c:v>38</c:v>
                </c:pt>
                <c:pt idx="355">
                  <c:v>37</c:v>
                </c:pt>
                <c:pt idx="356">
                  <c:v>40</c:v>
                </c:pt>
                <c:pt idx="357">
                  <c:v>38</c:v>
                </c:pt>
                <c:pt idx="358">
                  <c:v>33</c:v>
                </c:pt>
                <c:pt idx="359">
                  <c:v>43</c:v>
                </c:pt>
                <c:pt idx="360">
                  <c:v>35</c:v>
                </c:pt>
                <c:pt idx="361">
                  <c:v>46</c:v>
                </c:pt>
                <c:pt idx="362">
                  <c:v>36</c:v>
                </c:pt>
                <c:pt idx="363">
                  <c:v>23</c:v>
                </c:pt>
                <c:pt idx="364">
                  <c:v>38</c:v>
                </c:pt>
                <c:pt idx="365">
                  <c:v>30</c:v>
                </c:pt>
                <c:pt idx="366">
                  <c:v>41</c:v>
                </c:pt>
                <c:pt idx="367">
                  <c:v>44</c:v>
                </c:pt>
                <c:pt idx="368">
                  <c:v>34</c:v>
                </c:pt>
                <c:pt idx="369">
                  <c:v>36</c:v>
                </c:pt>
                <c:pt idx="370">
                  <c:v>31</c:v>
                </c:pt>
                <c:pt idx="371">
                  <c:v>30</c:v>
                </c:pt>
                <c:pt idx="372">
                  <c:v>36</c:v>
                </c:pt>
                <c:pt idx="373">
                  <c:v>32</c:v>
                </c:pt>
                <c:pt idx="374">
                  <c:v>48</c:v>
                </c:pt>
                <c:pt idx="375">
                  <c:v>31</c:v>
                </c:pt>
                <c:pt idx="376">
                  <c:v>37</c:v>
                </c:pt>
                <c:pt idx="377">
                  <c:v>33</c:v>
                </c:pt>
                <c:pt idx="378">
                  <c:v>31</c:v>
                </c:pt>
                <c:pt idx="379">
                  <c:v>37</c:v>
                </c:pt>
                <c:pt idx="380">
                  <c:v>33</c:v>
                </c:pt>
                <c:pt idx="381">
                  <c:v>39</c:v>
                </c:pt>
                <c:pt idx="382">
                  <c:v>45</c:v>
                </c:pt>
                <c:pt idx="383">
                  <c:v>42</c:v>
                </c:pt>
                <c:pt idx="384">
                  <c:v>37</c:v>
                </c:pt>
                <c:pt idx="385">
                  <c:v>35</c:v>
                </c:pt>
                <c:pt idx="386">
                  <c:v>35</c:v>
                </c:pt>
                <c:pt idx="387">
                  <c:v>25</c:v>
                </c:pt>
                <c:pt idx="388">
                  <c:v>23</c:v>
                </c:pt>
                <c:pt idx="389">
                  <c:v>26</c:v>
                </c:pt>
                <c:pt idx="390">
                  <c:v>36</c:v>
                </c:pt>
                <c:pt idx="391">
                  <c:v>32</c:v>
                </c:pt>
                <c:pt idx="392">
                  <c:v>32</c:v>
                </c:pt>
                <c:pt idx="393">
                  <c:v>38</c:v>
                </c:pt>
                <c:pt idx="394">
                  <c:v>26</c:v>
                </c:pt>
                <c:pt idx="395">
                  <c:v>23</c:v>
                </c:pt>
                <c:pt idx="396">
                  <c:v>32</c:v>
                </c:pt>
                <c:pt idx="397">
                  <c:v>30</c:v>
                </c:pt>
                <c:pt idx="398">
                  <c:v>32</c:v>
                </c:pt>
                <c:pt idx="399">
                  <c:v>32</c:v>
                </c:pt>
                <c:pt idx="400">
                  <c:v>39</c:v>
                </c:pt>
                <c:pt idx="401">
                  <c:v>35</c:v>
                </c:pt>
                <c:pt idx="402">
                  <c:v>29</c:v>
                </c:pt>
                <c:pt idx="403">
                  <c:v>32</c:v>
                </c:pt>
                <c:pt idx="404">
                  <c:v>25</c:v>
                </c:pt>
                <c:pt idx="405">
                  <c:v>26</c:v>
                </c:pt>
                <c:pt idx="406">
                  <c:v>29</c:v>
                </c:pt>
                <c:pt idx="407">
                  <c:v>30</c:v>
                </c:pt>
                <c:pt idx="408">
                  <c:v>45</c:v>
                </c:pt>
                <c:pt idx="409">
                  <c:v>26</c:v>
                </c:pt>
                <c:pt idx="410">
                  <c:v>24</c:v>
                </c:pt>
                <c:pt idx="411">
                  <c:v>36</c:v>
                </c:pt>
                <c:pt idx="412">
                  <c:v>22</c:v>
                </c:pt>
                <c:pt idx="413">
                  <c:v>21</c:v>
                </c:pt>
                <c:pt idx="414">
                  <c:v>34</c:v>
                </c:pt>
                <c:pt idx="415">
                  <c:v>26</c:v>
                </c:pt>
                <c:pt idx="416">
                  <c:v>21</c:v>
                </c:pt>
                <c:pt idx="417">
                  <c:v>41</c:v>
                </c:pt>
                <c:pt idx="418">
                  <c:v>41</c:v>
                </c:pt>
                <c:pt idx="419">
                  <c:v>26</c:v>
                </c:pt>
                <c:pt idx="420">
                  <c:v>25</c:v>
                </c:pt>
                <c:pt idx="421">
                  <c:v>31</c:v>
                </c:pt>
                <c:pt idx="422">
                  <c:v>29</c:v>
                </c:pt>
                <c:pt idx="423">
                  <c:v>39</c:v>
                </c:pt>
                <c:pt idx="424">
                  <c:v>44</c:v>
                </c:pt>
                <c:pt idx="425">
                  <c:v>40</c:v>
                </c:pt>
                <c:pt idx="426">
                  <c:v>32</c:v>
                </c:pt>
                <c:pt idx="427">
                  <c:v>31</c:v>
                </c:pt>
                <c:pt idx="428">
                  <c:v>39</c:v>
                </c:pt>
                <c:pt idx="429">
                  <c:v>33</c:v>
                </c:pt>
                <c:pt idx="430">
                  <c:v>45</c:v>
                </c:pt>
                <c:pt idx="431">
                  <c:v>35</c:v>
                </c:pt>
                <c:pt idx="432">
                  <c:v>39</c:v>
                </c:pt>
                <c:pt idx="433">
                  <c:v>42</c:v>
                </c:pt>
                <c:pt idx="434">
                  <c:v>38</c:v>
                </c:pt>
                <c:pt idx="435">
                  <c:v>35</c:v>
                </c:pt>
                <c:pt idx="436">
                  <c:v>28</c:v>
                </c:pt>
                <c:pt idx="437">
                  <c:v>36</c:v>
                </c:pt>
                <c:pt idx="438">
                  <c:v>39</c:v>
                </c:pt>
                <c:pt idx="439">
                  <c:v>34</c:v>
                </c:pt>
                <c:pt idx="440">
                  <c:v>33</c:v>
                </c:pt>
                <c:pt idx="441">
                  <c:v>36</c:v>
                </c:pt>
                <c:pt idx="442">
                  <c:v>33</c:v>
                </c:pt>
                <c:pt idx="443">
                  <c:v>46</c:v>
                </c:pt>
                <c:pt idx="444">
                  <c:v>36</c:v>
                </c:pt>
                <c:pt idx="445">
                  <c:v>42</c:v>
                </c:pt>
                <c:pt idx="446">
                  <c:v>49</c:v>
                </c:pt>
                <c:pt idx="447">
                  <c:v>36</c:v>
                </c:pt>
                <c:pt idx="448">
                  <c:v>32</c:v>
                </c:pt>
                <c:pt idx="449">
                  <c:v>40</c:v>
                </c:pt>
                <c:pt idx="450">
                  <c:v>30</c:v>
                </c:pt>
                <c:pt idx="451">
                  <c:v>38</c:v>
                </c:pt>
                <c:pt idx="452">
                  <c:v>39</c:v>
                </c:pt>
                <c:pt idx="453">
                  <c:v>42</c:v>
                </c:pt>
                <c:pt idx="454">
                  <c:v>43</c:v>
                </c:pt>
                <c:pt idx="455">
                  <c:v>41</c:v>
                </c:pt>
                <c:pt idx="456">
                  <c:v>36</c:v>
                </c:pt>
                <c:pt idx="457">
                  <c:v>40</c:v>
                </c:pt>
                <c:pt idx="458">
                  <c:v>40</c:v>
                </c:pt>
                <c:pt idx="459">
                  <c:v>41</c:v>
                </c:pt>
                <c:pt idx="460">
                  <c:v>44</c:v>
                </c:pt>
                <c:pt idx="461">
                  <c:v>38</c:v>
                </c:pt>
                <c:pt idx="462">
                  <c:v>39</c:v>
                </c:pt>
                <c:pt idx="463">
                  <c:v>35</c:v>
                </c:pt>
                <c:pt idx="464">
                  <c:v>47</c:v>
                </c:pt>
                <c:pt idx="465">
                  <c:v>52</c:v>
                </c:pt>
                <c:pt idx="466">
                  <c:v>48</c:v>
                </c:pt>
                <c:pt idx="467">
                  <c:v>37</c:v>
                </c:pt>
                <c:pt idx="468">
                  <c:v>49</c:v>
                </c:pt>
                <c:pt idx="469">
                  <c:v>44</c:v>
                </c:pt>
                <c:pt idx="470">
                  <c:v>46</c:v>
                </c:pt>
                <c:pt idx="471">
                  <c:v>42</c:v>
                </c:pt>
                <c:pt idx="472">
                  <c:v>37</c:v>
                </c:pt>
                <c:pt idx="473">
                  <c:v>42</c:v>
                </c:pt>
                <c:pt idx="474">
                  <c:v>49</c:v>
                </c:pt>
                <c:pt idx="475">
                  <c:v>52</c:v>
                </c:pt>
                <c:pt idx="476">
                  <c:v>54</c:v>
                </c:pt>
                <c:pt idx="477">
                  <c:v>57</c:v>
                </c:pt>
                <c:pt idx="478">
                  <c:v>44</c:v>
                </c:pt>
                <c:pt idx="479">
                  <c:v>40</c:v>
                </c:pt>
                <c:pt idx="480">
                  <c:v>64</c:v>
                </c:pt>
                <c:pt idx="481">
                  <c:v>55</c:v>
                </c:pt>
                <c:pt idx="482">
                  <c:v>50</c:v>
                </c:pt>
                <c:pt idx="483">
                  <c:v>45</c:v>
                </c:pt>
                <c:pt idx="484">
                  <c:v>42</c:v>
                </c:pt>
                <c:pt idx="485">
                  <c:v>53</c:v>
                </c:pt>
                <c:pt idx="486">
                  <c:v>52</c:v>
                </c:pt>
                <c:pt idx="487">
                  <c:v>62</c:v>
                </c:pt>
                <c:pt idx="488">
                  <c:v>52</c:v>
                </c:pt>
                <c:pt idx="489">
                  <c:v>58</c:v>
                </c:pt>
                <c:pt idx="490">
                  <c:v>45</c:v>
                </c:pt>
                <c:pt idx="491">
                  <c:v>61</c:v>
                </c:pt>
                <c:pt idx="492">
                  <c:v>52</c:v>
                </c:pt>
                <c:pt idx="493">
                  <c:v>72</c:v>
                </c:pt>
                <c:pt idx="494">
                  <c:v>53</c:v>
                </c:pt>
                <c:pt idx="495">
                  <c:v>73</c:v>
                </c:pt>
                <c:pt idx="496">
                  <c:v>52</c:v>
                </c:pt>
                <c:pt idx="497">
                  <c:v>63</c:v>
                </c:pt>
                <c:pt idx="498">
                  <c:v>71</c:v>
                </c:pt>
                <c:pt idx="499">
                  <c:v>61</c:v>
                </c:pt>
                <c:pt idx="500">
                  <c:v>73</c:v>
                </c:pt>
                <c:pt idx="501">
                  <c:v>62</c:v>
                </c:pt>
                <c:pt idx="502">
                  <c:v>81</c:v>
                </c:pt>
                <c:pt idx="503">
                  <c:v>74</c:v>
                </c:pt>
                <c:pt idx="504">
                  <c:v>61</c:v>
                </c:pt>
                <c:pt idx="505">
                  <c:v>61</c:v>
                </c:pt>
                <c:pt idx="506">
                  <c:v>70</c:v>
                </c:pt>
                <c:pt idx="507">
                  <c:v>70</c:v>
                </c:pt>
                <c:pt idx="508">
                  <c:v>75</c:v>
                </c:pt>
                <c:pt idx="509">
                  <c:v>71</c:v>
                </c:pt>
                <c:pt idx="510">
                  <c:v>77</c:v>
                </c:pt>
                <c:pt idx="511">
                  <c:v>71</c:v>
                </c:pt>
                <c:pt idx="512">
                  <c:v>73</c:v>
                </c:pt>
                <c:pt idx="513">
                  <c:v>77</c:v>
                </c:pt>
                <c:pt idx="514">
                  <c:v>63</c:v>
                </c:pt>
                <c:pt idx="515">
                  <c:v>69</c:v>
                </c:pt>
                <c:pt idx="516">
                  <c:v>89</c:v>
                </c:pt>
                <c:pt idx="517">
                  <c:v>76</c:v>
                </c:pt>
                <c:pt idx="518">
                  <c:v>72</c:v>
                </c:pt>
                <c:pt idx="519">
                  <c:v>77</c:v>
                </c:pt>
                <c:pt idx="520">
                  <c:v>68</c:v>
                </c:pt>
                <c:pt idx="521">
                  <c:v>69</c:v>
                </c:pt>
                <c:pt idx="522">
                  <c:v>64</c:v>
                </c:pt>
                <c:pt idx="523">
                  <c:v>71</c:v>
                </c:pt>
                <c:pt idx="524">
                  <c:v>81</c:v>
                </c:pt>
                <c:pt idx="525">
                  <c:v>81</c:v>
                </c:pt>
                <c:pt idx="526">
                  <c:v>86</c:v>
                </c:pt>
                <c:pt idx="527">
                  <c:v>78</c:v>
                </c:pt>
                <c:pt idx="528">
                  <c:v>82</c:v>
                </c:pt>
                <c:pt idx="529">
                  <c:v>97</c:v>
                </c:pt>
                <c:pt idx="530">
                  <c:v>93</c:v>
                </c:pt>
                <c:pt idx="531">
                  <c:v>71</c:v>
                </c:pt>
                <c:pt idx="532">
                  <c:v>89</c:v>
                </c:pt>
                <c:pt idx="533">
                  <c:v>74</c:v>
                </c:pt>
                <c:pt idx="534">
                  <c:v>77</c:v>
                </c:pt>
                <c:pt idx="535">
                  <c:v>91</c:v>
                </c:pt>
                <c:pt idx="536">
                  <c:v>77</c:v>
                </c:pt>
                <c:pt idx="537">
                  <c:v>84</c:v>
                </c:pt>
                <c:pt idx="538">
                  <c:v>84</c:v>
                </c:pt>
                <c:pt idx="539">
                  <c:v>81</c:v>
                </c:pt>
                <c:pt idx="540">
                  <c:v>73</c:v>
                </c:pt>
                <c:pt idx="541">
                  <c:v>90</c:v>
                </c:pt>
                <c:pt idx="542">
                  <c:v>85</c:v>
                </c:pt>
                <c:pt idx="543">
                  <c:v>80</c:v>
                </c:pt>
                <c:pt idx="544">
                  <c:v>83</c:v>
                </c:pt>
                <c:pt idx="545">
                  <c:v>86</c:v>
                </c:pt>
                <c:pt idx="546">
                  <c:v>88</c:v>
                </c:pt>
                <c:pt idx="547">
                  <c:v>110</c:v>
                </c:pt>
                <c:pt idx="548">
                  <c:v>90</c:v>
                </c:pt>
                <c:pt idx="549">
                  <c:v>82</c:v>
                </c:pt>
                <c:pt idx="550">
                  <c:v>89</c:v>
                </c:pt>
                <c:pt idx="551">
                  <c:v>92</c:v>
                </c:pt>
                <c:pt idx="552">
                  <c:v>95</c:v>
                </c:pt>
                <c:pt idx="553">
                  <c:v>93</c:v>
                </c:pt>
                <c:pt idx="554">
                  <c:v>91</c:v>
                </c:pt>
                <c:pt idx="555">
                  <c:v>91</c:v>
                </c:pt>
                <c:pt idx="556">
                  <c:v>101</c:v>
                </c:pt>
                <c:pt idx="557">
                  <c:v>119</c:v>
                </c:pt>
                <c:pt idx="558">
                  <c:v>99</c:v>
                </c:pt>
                <c:pt idx="559">
                  <c:v>116</c:v>
                </c:pt>
                <c:pt idx="560">
                  <c:v>112</c:v>
                </c:pt>
                <c:pt idx="561">
                  <c:v>104</c:v>
                </c:pt>
                <c:pt idx="562">
                  <c:v>92</c:v>
                </c:pt>
                <c:pt idx="563">
                  <c:v>130</c:v>
                </c:pt>
                <c:pt idx="564">
                  <c:v>114</c:v>
                </c:pt>
                <c:pt idx="565">
                  <c:v>108</c:v>
                </c:pt>
                <c:pt idx="566">
                  <c:v>140</c:v>
                </c:pt>
                <c:pt idx="567">
                  <c:v>119</c:v>
                </c:pt>
                <c:pt idx="568">
                  <c:v>116</c:v>
                </c:pt>
                <c:pt idx="569">
                  <c:v>109</c:v>
                </c:pt>
                <c:pt idx="570">
                  <c:v>116</c:v>
                </c:pt>
                <c:pt idx="571">
                  <c:v>115</c:v>
                </c:pt>
                <c:pt idx="572">
                  <c:v>111</c:v>
                </c:pt>
                <c:pt idx="573">
                  <c:v>113</c:v>
                </c:pt>
                <c:pt idx="574">
                  <c:v>93</c:v>
                </c:pt>
                <c:pt idx="575">
                  <c:v>110</c:v>
                </c:pt>
                <c:pt idx="576">
                  <c:v>128</c:v>
                </c:pt>
                <c:pt idx="577">
                  <c:v>116</c:v>
                </c:pt>
                <c:pt idx="578">
                  <c:v>129</c:v>
                </c:pt>
                <c:pt idx="579">
                  <c:v>114</c:v>
                </c:pt>
                <c:pt idx="580">
                  <c:v>115</c:v>
                </c:pt>
                <c:pt idx="581">
                  <c:v>108</c:v>
                </c:pt>
                <c:pt idx="582">
                  <c:v>117</c:v>
                </c:pt>
                <c:pt idx="583">
                  <c:v>139</c:v>
                </c:pt>
                <c:pt idx="584">
                  <c:v>110</c:v>
                </c:pt>
                <c:pt idx="585">
                  <c:v>134</c:v>
                </c:pt>
                <c:pt idx="586">
                  <c:v>135</c:v>
                </c:pt>
                <c:pt idx="587">
                  <c:v>126</c:v>
                </c:pt>
                <c:pt idx="588">
                  <c:v>118</c:v>
                </c:pt>
                <c:pt idx="589">
                  <c:v>107</c:v>
                </c:pt>
                <c:pt idx="590">
                  <c:v>139</c:v>
                </c:pt>
                <c:pt idx="591">
                  <c:v>116</c:v>
                </c:pt>
                <c:pt idx="592">
                  <c:v>121</c:v>
                </c:pt>
                <c:pt idx="593">
                  <c:v>127</c:v>
                </c:pt>
                <c:pt idx="594">
                  <c:v>111</c:v>
                </c:pt>
                <c:pt idx="595">
                  <c:v>123</c:v>
                </c:pt>
                <c:pt idx="596">
                  <c:v>138</c:v>
                </c:pt>
                <c:pt idx="597">
                  <c:v>117</c:v>
                </c:pt>
                <c:pt idx="598">
                  <c:v>115</c:v>
                </c:pt>
                <c:pt idx="599">
                  <c:v>148</c:v>
                </c:pt>
                <c:pt idx="600">
                  <c:v>146</c:v>
                </c:pt>
                <c:pt idx="601">
                  <c:v>123</c:v>
                </c:pt>
                <c:pt idx="602">
                  <c:v>137</c:v>
                </c:pt>
                <c:pt idx="603">
                  <c:v>121</c:v>
                </c:pt>
                <c:pt idx="604">
                  <c:v>121</c:v>
                </c:pt>
                <c:pt idx="605">
                  <c:v>109</c:v>
                </c:pt>
                <c:pt idx="606">
                  <c:v>130</c:v>
                </c:pt>
                <c:pt idx="607">
                  <c:v>126</c:v>
                </c:pt>
                <c:pt idx="608">
                  <c:v>138</c:v>
                </c:pt>
                <c:pt idx="609">
                  <c:v>133</c:v>
                </c:pt>
                <c:pt idx="610">
                  <c:v>148</c:v>
                </c:pt>
                <c:pt idx="611">
                  <c:v>118</c:v>
                </c:pt>
                <c:pt idx="612">
                  <c:v>128</c:v>
                </c:pt>
                <c:pt idx="613">
                  <c:v>152</c:v>
                </c:pt>
                <c:pt idx="614">
                  <c:v>157</c:v>
                </c:pt>
                <c:pt idx="615">
                  <c:v>146</c:v>
                </c:pt>
                <c:pt idx="616">
                  <c:v>129</c:v>
                </c:pt>
                <c:pt idx="617">
                  <c:v>142</c:v>
                </c:pt>
                <c:pt idx="618">
                  <c:v>116</c:v>
                </c:pt>
                <c:pt idx="619">
                  <c:v>127</c:v>
                </c:pt>
                <c:pt idx="620">
                  <c:v>136</c:v>
                </c:pt>
                <c:pt idx="621">
                  <c:v>139</c:v>
                </c:pt>
                <c:pt idx="622">
                  <c:v>145</c:v>
                </c:pt>
                <c:pt idx="623">
                  <c:v>124</c:v>
                </c:pt>
                <c:pt idx="624">
                  <c:v>167</c:v>
                </c:pt>
                <c:pt idx="625">
                  <c:v>127</c:v>
                </c:pt>
                <c:pt idx="626">
                  <c:v>123</c:v>
                </c:pt>
                <c:pt idx="627">
                  <c:v>121</c:v>
                </c:pt>
                <c:pt idx="628">
                  <c:v>136</c:v>
                </c:pt>
                <c:pt idx="629">
                  <c:v>154</c:v>
                </c:pt>
                <c:pt idx="630">
                  <c:v>171</c:v>
                </c:pt>
                <c:pt idx="631">
                  <c:v>157</c:v>
                </c:pt>
                <c:pt idx="632">
                  <c:v>128</c:v>
                </c:pt>
                <c:pt idx="633">
                  <c:v>139</c:v>
                </c:pt>
                <c:pt idx="634">
                  <c:v>135</c:v>
                </c:pt>
                <c:pt idx="635">
                  <c:v>130</c:v>
                </c:pt>
                <c:pt idx="636">
                  <c:v>135</c:v>
                </c:pt>
                <c:pt idx="637">
                  <c:v>144</c:v>
                </c:pt>
                <c:pt idx="638">
                  <c:v>167</c:v>
                </c:pt>
                <c:pt idx="639">
                  <c:v>122</c:v>
                </c:pt>
                <c:pt idx="640">
                  <c:v>133</c:v>
                </c:pt>
                <c:pt idx="641">
                  <c:v>139</c:v>
                </c:pt>
                <c:pt idx="642">
                  <c:v>156</c:v>
                </c:pt>
                <c:pt idx="643">
                  <c:v>150</c:v>
                </c:pt>
                <c:pt idx="644">
                  <c:v>160</c:v>
                </c:pt>
                <c:pt idx="645">
                  <c:v>171</c:v>
                </c:pt>
                <c:pt idx="646">
                  <c:v>146</c:v>
                </c:pt>
                <c:pt idx="647">
                  <c:v>158</c:v>
                </c:pt>
                <c:pt idx="648">
                  <c:v>157</c:v>
                </c:pt>
                <c:pt idx="649">
                  <c:v>157</c:v>
                </c:pt>
                <c:pt idx="650">
                  <c:v>173</c:v>
                </c:pt>
                <c:pt idx="651">
                  <c:v>147</c:v>
                </c:pt>
                <c:pt idx="652">
                  <c:v>135</c:v>
                </c:pt>
                <c:pt idx="653">
                  <c:v>148</c:v>
                </c:pt>
                <c:pt idx="654">
                  <c:v>151</c:v>
                </c:pt>
                <c:pt idx="655">
                  <c:v>151</c:v>
                </c:pt>
                <c:pt idx="656">
                  <c:v>177</c:v>
                </c:pt>
                <c:pt idx="657">
                  <c:v>172</c:v>
                </c:pt>
                <c:pt idx="658">
                  <c:v>142</c:v>
                </c:pt>
                <c:pt idx="659">
                  <c:v>163</c:v>
                </c:pt>
                <c:pt idx="660">
                  <c:v>170</c:v>
                </c:pt>
                <c:pt idx="661">
                  <c:v>156</c:v>
                </c:pt>
                <c:pt idx="662">
                  <c:v>146</c:v>
                </c:pt>
                <c:pt idx="663">
                  <c:v>161</c:v>
                </c:pt>
                <c:pt idx="664">
                  <c:v>151</c:v>
                </c:pt>
                <c:pt idx="665">
                  <c:v>146</c:v>
                </c:pt>
                <c:pt idx="666">
                  <c:v>152</c:v>
                </c:pt>
                <c:pt idx="667">
                  <c:v>151</c:v>
                </c:pt>
                <c:pt idx="668">
                  <c:v>166</c:v>
                </c:pt>
                <c:pt idx="669">
                  <c:v>157</c:v>
                </c:pt>
                <c:pt idx="670">
                  <c:v>166</c:v>
                </c:pt>
                <c:pt idx="671">
                  <c:v>180</c:v>
                </c:pt>
                <c:pt idx="672">
                  <c:v>148</c:v>
                </c:pt>
                <c:pt idx="673">
                  <c:v>162</c:v>
                </c:pt>
                <c:pt idx="674">
                  <c:v>192</c:v>
                </c:pt>
                <c:pt idx="675">
                  <c:v>168</c:v>
                </c:pt>
                <c:pt idx="676">
                  <c:v>152</c:v>
                </c:pt>
                <c:pt idx="677">
                  <c:v>156</c:v>
                </c:pt>
                <c:pt idx="678">
                  <c:v>168</c:v>
                </c:pt>
                <c:pt idx="679">
                  <c:v>171</c:v>
                </c:pt>
                <c:pt idx="680">
                  <c:v>152</c:v>
                </c:pt>
                <c:pt idx="681">
                  <c:v>174</c:v>
                </c:pt>
                <c:pt idx="682">
                  <c:v>155</c:v>
                </c:pt>
                <c:pt idx="683">
                  <c:v>153</c:v>
                </c:pt>
                <c:pt idx="684">
                  <c:v>167</c:v>
                </c:pt>
                <c:pt idx="685">
                  <c:v>179</c:v>
                </c:pt>
                <c:pt idx="686">
                  <c:v>171</c:v>
                </c:pt>
                <c:pt idx="687">
                  <c:v>151</c:v>
                </c:pt>
                <c:pt idx="688">
                  <c:v>162</c:v>
                </c:pt>
                <c:pt idx="689">
                  <c:v>164</c:v>
                </c:pt>
                <c:pt idx="690">
                  <c:v>163</c:v>
                </c:pt>
                <c:pt idx="691">
                  <c:v>198</c:v>
                </c:pt>
                <c:pt idx="692">
                  <c:v>145</c:v>
                </c:pt>
                <c:pt idx="693">
                  <c:v>168</c:v>
                </c:pt>
                <c:pt idx="694">
                  <c:v>168</c:v>
                </c:pt>
                <c:pt idx="695">
                  <c:v>172</c:v>
                </c:pt>
                <c:pt idx="696">
                  <c:v>156</c:v>
                </c:pt>
                <c:pt idx="697">
                  <c:v>187</c:v>
                </c:pt>
                <c:pt idx="698">
                  <c:v>181</c:v>
                </c:pt>
                <c:pt idx="699">
                  <c:v>190</c:v>
                </c:pt>
                <c:pt idx="700">
                  <c:v>175</c:v>
                </c:pt>
                <c:pt idx="701">
                  <c:v>191</c:v>
                </c:pt>
                <c:pt idx="702">
                  <c:v>164</c:v>
                </c:pt>
                <c:pt idx="703">
                  <c:v>167</c:v>
                </c:pt>
                <c:pt idx="704">
                  <c:v>169</c:v>
                </c:pt>
                <c:pt idx="705">
                  <c:v>189</c:v>
                </c:pt>
                <c:pt idx="706">
                  <c:v>192</c:v>
                </c:pt>
                <c:pt idx="707">
                  <c:v>192</c:v>
                </c:pt>
                <c:pt idx="708">
                  <c:v>186</c:v>
                </c:pt>
                <c:pt idx="709">
                  <c:v>178</c:v>
                </c:pt>
                <c:pt idx="710">
                  <c:v>184</c:v>
                </c:pt>
                <c:pt idx="711">
                  <c:v>169</c:v>
                </c:pt>
                <c:pt idx="712">
                  <c:v>183</c:v>
                </c:pt>
                <c:pt idx="713">
                  <c:v>185</c:v>
                </c:pt>
                <c:pt idx="714">
                  <c:v>189</c:v>
                </c:pt>
                <c:pt idx="715">
                  <c:v>182</c:v>
                </c:pt>
                <c:pt idx="716">
                  <c:v>169</c:v>
                </c:pt>
                <c:pt idx="717">
                  <c:v>184</c:v>
                </c:pt>
                <c:pt idx="718">
                  <c:v>183</c:v>
                </c:pt>
                <c:pt idx="719">
                  <c:v>168</c:v>
                </c:pt>
                <c:pt idx="720">
                  <c:v>209</c:v>
                </c:pt>
                <c:pt idx="721">
                  <c:v>165</c:v>
                </c:pt>
                <c:pt idx="722">
                  <c:v>176</c:v>
                </c:pt>
                <c:pt idx="723">
                  <c:v>177</c:v>
                </c:pt>
                <c:pt idx="724">
                  <c:v>173</c:v>
                </c:pt>
                <c:pt idx="725">
                  <c:v>193</c:v>
                </c:pt>
                <c:pt idx="726">
                  <c:v>213</c:v>
                </c:pt>
                <c:pt idx="727">
                  <c:v>186</c:v>
                </c:pt>
                <c:pt idx="728">
                  <c:v>184</c:v>
                </c:pt>
                <c:pt idx="729">
                  <c:v>199</c:v>
                </c:pt>
                <c:pt idx="730">
                  <c:v>156</c:v>
                </c:pt>
                <c:pt idx="731">
                  <c:v>201</c:v>
                </c:pt>
                <c:pt idx="732">
                  <c:v>177</c:v>
                </c:pt>
                <c:pt idx="733">
                  <c:v>188</c:v>
                </c:pt>
                <c:pt idx="734">
                  <c:v>216</c:v>
                </c:pt>
                <c:pt idx="735">
                  <c:v>207</c:v>
                </c:pt>
                <c:pt idx="736">
                  <c:v>174</c:v>
                </c:pt>
                <c:pt idx="737">
                  <c:v>198</c:v>
                </c:pt>
                <c:pt idx="738">
                  <c:v>203</c:v>
                </c:pt>
                <c:pt idx="739">
                  <c:v>202</c:v>
                </c:pt>
                <c:pt idx="740">
                  <c:v>227</c:v>
                </c:pt>
                <c:pt idx="741">
                  <c:v>196</c:v>
                </c:pt>
                <c:pt idx="742">
                  <c:v>232</c:v>
                </c:pt>
                <c:pt idx="743">
                  <c:v>193</c:v>
                </c:pt>
                <c:pt idx="744">
                  <c:v>189</c:v>
                </c:pt>
                <c:pt idx="745">
                  <c:v>213</c:v>
                </c:pt>
                <c:pt idx="746">
                  <c:v>227</c:v>
                </c:pt>
                <c:pt idx="747">
                  <c:v>197</c:v>
                </c:pt>
                <c:pt idx="748">
                  <c:v>184</c:v>
                </c:pt>
                <c:pt idx="749">
                  <c:v>210</c:v>
                </c:pt>
                <c:pt idx="750">
                  <c:v>231</c:v>
                </c:pt>
                <c:pt idx="751">
                  <c:v>209</c:v>
                </c:pt>
                <c:pt idx="752">
                  <c:v>202</c:v>
                </c:pt>
                <c:pt idx="753">
                  <c:v>229</c:v>
                </c:pt>
                <c:pt idx="754">
                  <c:v>185</c:v>
                </c:pt>
                <c:pt idx="755">
                  <c:v>188</c:v>
                </c:pt>
                <c:pt idx="756">
                  <c:v>190</c:v>
                </c:pt>
                <c:pt idx="757">
                  <c:v>233</c:v>
                </c:pt>
                <c:pt idx="758">
                  <c:v>196</c:v>
                </c:pt>
                <c:pt idx="759">
                  <c:v>202</c:v>
                </c:pt>
                <c:pt idx="760">
                  <c:v>188</c:v>
                </c:pt>
                <c:pt idx="761">
                  <c:v>191</c:v>
                </c:pt>
                <c:pt idx="762">
                  <c:v>247</c:v>
                </c:pt>
                <c:pt idx="763">
                  <c:v>201</c:v>
                </c:pt>
                <c:pt idx="764">
                  <c:v>246</c:v>
                </c:pt>
                <c:pt idx="765">
                  <c:v>194</c:v>
                </c:pt>
                <c:pt idx="766">
                  <c:v>218</c:v>
                </c:pt>
                <c:pt idx="767">
                  <c:v>226</c:v>
                </c:pt>
                <c:pt idx="768">
                  <c:v>203</c:v>
                </c:pt>
                <c:pt idx="769">
                  <c:v>220</c:v>
                </c:pt>
                <c:pt idx="770">
                  <c:v>198</c:v>
                </c:pt>
                <c:pt idx="771">
                  <c:v>227</c:v>
                </c:pt>
                <c:pt idx="772">
                  <c:v>228</c:v>
                </c:pt>
                <c:pt idx="773">
                  <c:v>227</c:v>
                </c:pt>
                <c:pt idx="774">
                  <c:v>220</c:v>
                </c:pt>
                <c:pt idx="775">
                  <c:v>217</c:v>
                </c:pt>
                <c:pt idx="776">
                  <c:v>195</c:v>
                </c:pt>
                <c:pt idx="777">
                  <c:v>202</c:v>
                </c:pt>
                <c:pt idx="778">
                  <c:v>228</c:v>
                </c:pt>
                <c:pt idx="779">
                  <c:v>218</c:v>
                </c:pt>
                <c:pt idx="780">
                  <c:v>235</c:v>
                </c:pt>
                <c:pt idx="781">
                  <c:v>203</c:v>
                </c:pt>
                <c:pt idx="782">
                  <c:v>238</c:v>
                </c:pt>
                <c:pt idx="783">
                  <c:v>211</c:v>
                </c:pt>
                <c:pt idx="784">
                  <c:v>236</c:v>
                </c:pt>
                <c:pt idx="785">
                  <c:v>223</c:v>
                </c:pt>
                <c:pt idx="786">
                  <c:v>221</c:v>
                </c:pt>
                <c:pt idx="787">
                  <c:v>229</c:v>
                </c:pt>
                <c:pt idx="788">
                  <c:v>230</c:v>
                </c:pt>
                <c:pt idx="789">
                  <c:v>197</c:v>
                </c:pt>
                <c:pt idx="790">
                  <c:v>214</c:v>
                </c:pt>
                <c:pt idx="791">
                  <c:v>232</c:v>
                </c:pt>
                <c:pt idx="792">
                  <c:v>218</c:v>
                </c:pt>
                <c:pt idx="793">
                  <c:v>217</c:v>
                </c:pt>
                <c:pt idx="794">
                  <c:v>238</c:v>
                </c:pt>
                <c:pt idx="795">
                  <c:v>238</c:v>
                </c:pt>
                <c:pt idx="796">
                  <c:v>227</c:v>
                </c:pt>
                <c:pt idx="797">
                  <c:v>237</c:v>
                </c:pt>
                <c:pt idx="798">
                  <c:v>235</c:v>
                </c:pt>
                <c:pt idx="799">
                  <c:v>229</c:v>
                </c:pt>
                <c:pt idx="800">
                  <c:v>240</c:v>
                </c:pt>
                <c:pt idx="801">
                  <c:v>234</c:v>
                </c:pt>
                <c:pt idx="802">
                  <c:v>234</c:v>
                </c:pt>
                <c:pt idx="803">
                  <c:v>243</c:v>
                </c:pt>
                <c:pt idx="804">
                  <c:v>208</c:v>
                </c:pt>
                <c:pt idx="805">
                  <c:v>246</c:v>
                </c:pt>
                <c:pt idx="806">
                  <c:v>218</c:v>
                </c:pt>
                <c:pt idx="807">
                  <c:v>214</c:v>
                </c:pt>
                <c:pt idx="808">
                  <c:v>215</c:v>
                </c:pt>
                <c:pt idx="809">
                  <c:v>251</c:v>
                </c:pt>
                <c:pt idx="810">
                  <c:v>205</c:v>
                </c:pt>
                <c:pt idx="811">
                  <c:v>243</c:v>
                </c:pt>
                <c:pt idx="812">
                  <c:v>225</c:v>
                </c:pt>
                <c:pt idx="813">
                  <c:v>229</c:v>
                </c:pt>
                <c:pt idx="814">
                  <c:v>272</c:v>
                </c:pt>
                <c:pt idx="815">
                  <c:v>210</c:v>
                </c:pt>
                <c:pt idx="816">
                  <c:v>273</c:v>
                </c:pt>
                <c:pt idx="817">
                  <c:v>219</c:v>
                </c:pt>
                <c:pt idx="818">
                  <c:v>254</c:v>
                </c:pt>
                <c:pt idx="819">
                  <c:v>251</c:v>
                </c:pt>
                <c:pt idx="820">
                  <c:v>223</c:v>
                </c:pt>
                <c:pt idx="821">
                  <c:v>231</c:v>
                </c:pt>
                <c:pt idx="822">
                  <c:v>263</c:v>
                </c:pt>
                <c:pt idx="823">
                  <c:v>260</c:v>
                </c:pt>
                <c:pt idx="824">
                  <c:v>244</c:v>
                </c:pt>
                <c:pt idx="825">
                  <c:v>238</c:v>
                </c:pt>
                <c:pt idx="826">
                  <c:v>243</c:v>
                </c:pt>
                <c:pt idx="827">
                  <c:v>231</c:v>
                </c:pt>
                <c:pt idx="828">
                  <c:v>270</c:v>
                </c:pt>
                <c:pt idx="829">
                  <c:v>227</c:v>
                </c:pt>
                <c:pt idx="830">
                  <c:v>227</c:v>
                </c:pt>
                <c:pt idx="831">
                  <c:v>247</c:v>
                </c:pt>
                <c:pt idx="832">
                  <c:v>260</c:v>
                </c:pt>
                <c:pt idx="833">
                  <c:v>258</c:v>
                </c:pt>
                <c:pt idx="834">
                  <c:v>252</c:v>
                </c:pt>
                <c:pt idx="835">
                  <c:v>225</c:v>
                </c:pt>
                <c:pt idx="836">
                  <c:v>248</c:v>
                </c:pt>
                <c:pt idx="837">
                  <c:v>229</c:v>
                </c:pt>
                <c:pt idx="838">
                  <c:v>265</c:v>
                </c:pt>
                <c:pt idx="839">
                  <c:v>220</c:v>
                </c:pt>
                <c:pt idx="840">
                  <c:v>235</c:v>
                </c:pt>
                <c:pt idx="841">
                  <c:v>235</c:v>
                </c:pt>
                <c:pt idx="842">
                  <c:v>220</c:v>
                </c:pt>
                <c:pt idx="843">
                  <c:v>241</c:v>
                </c:pt>
                <c:pt idx="844">
                  <c:v>225</c:v>
                </c:pt>
                <c:pt idx="845">
                  <c:v>228</c:v>
                </c:pt>
                <c:pt idx="846">
                  <c:v>254</c:v>
                </c:pt>
                <c:pt idx="847">
                  <c:v>239</c:v>
                </c:pt>
                <c:pt idx="848">
                  <c:v>210</c:v>
                </c:pt>
                <c:pt idx="849">
                  <c:v>256</c:v>
                </c:pt>
                <c:pt idx="850">
                  <c:v>227</c:v>
                </c:pt>
                <c:pt idx="851">
                  <c:v>271</c:v>
                </c:pt>
                <c:pt idx="852">
                  <c:v>233</c:v>
                </c:pt>
                <c:pt idx="853">
                  <c:v>260</c:v>
                </c:pt>
                <c:pt idx="854">
                  <c:v>255</c:v>
                </c:pt>
                <c:pt idx="855">
                  <c:v>262</c:v>
                </c:pt>
                <c:pt idx="856">
                  <c:v>248</c:v>
                </c:pt>
                <c:pt idx="857">
                  <c:v>260</c:v>
                </c:pt>
                <c:pt idx="858">
                  <c:v>265</c:v>
                </c:pt>
                <c:pt idx="859">
                  <c:v>262</c:v>
                </c:pt>
                <c:pt idx="860">
                  <c:v>267</c:v>
                </c:pt>
                <c:pt idx="861">
                  <c:v>232</c:v>
                </c:pt>
                <c:pt idx="862">
                  <c:v>260</c:v>
                </c:pt>
                <c:pt idx="863">
                  <c:v>265</c:v>
                </c:pt>
                <c:pt idx="864">
                  <c:v>252</c:v>
                </c:pt>
                <c:pt idx="865">
                  <c:v>262</c:v>
                </c:pt>
                <c:pt idx="866">
                  <c:v>245</c:v>
                </c:pt>
                <c:pt idx="867">
                  <c:v>261</c:v>
                </c:pt>
                <c:pt idx="868">
                  <c:v>247</c:v>
                </c:pt>
                <c:pt idx="869">
                  <c:v>255</c:v>
                </c:pt>
                <c:pt idx="870">
                  <c:v>274</c:v>
                </c:pt>
                <c:pt idx="871">
                  <c:v>256</c:v>
                </c:pt>
                <c:pt idx="872">
                  <c:v>266</c:v>
                </c:pt>
                <c:pt idx="873">
                  <c:v>266</c:v>
                </c:pt>
                <c:pt idx="874">
                  <c:v>258</c:v>
                </c:pt>
                <c:pt idx="875">
                  <c:v>249</c:v>
                </c:pt>
                <c:pt idx="876">
                  <c:v>268</c:v>
                </c:pt>
                <c:pt idx="877">
                  <c:v>268</c:v>
                </c:pt>
                <c:pt idx="878">
                  <c:v>252</c:v>
                </c:pt>
                <c:pt idx="879">
                  <c:v>242</c:v>
                </c:pt>
                <c:pt idx="880">
                  <c:v>294</c:v>
                </c:pt>
                <c:pt idx="881">
                  <c:v>260</c:v>
                </c:pt>
                <c:pt idx="882">
                  <c:v>253</c:v>
                </c:pt>
                <c:pt idx="883">
                  <c:v>276</c:v>
                </c:pt>
                <c:pt idx="884">
                  <c:v>278</c:v>
                </c:pt>
                <c:pt idx="885">
                  <c:v>255</c:v>
                </c:pt>
                <c:pt idx="886">
                  <c:v>241</c:v>
                </c:pt>
                <c:pt idx="887">
                  <c:v>279</c:v>
                </c:pt>
                <c:pt idx="888">
                  <c:v>271</c:v>
                </c:pt>
                <c:pt idx="889">
                  <c:v>299</c:v>
                </c:pt>
                <c:pt idx="890">
                  <c:v>259</c:v>
                </c:pt>
                <c:pt idx="891">
                  <c:v>299</c:v>
                </c:pt>
                <c:pt idx="892">
                  <c:v>281</c:v>
                </c:pt>
                <c:pt idx="893">
                  <c:v>252</c:v>
                </c:pt>
                <c:pt idx="894">
                  <c:v>258</c:v>
                </c:pt>
                <c:pt idx="895">
                  <c:v>264</c:v>
                </c:pt>
                <c:pt idx="896">
                  <c:v>277</c:v>
                </c:pt>
                <c:pt idx="897">
                  <c:v>266</c:v>
                </c:pt>
                <c:pt idx="898">
                  <c:v>271</c:v>
                </c:pt>
                <c:pt idx="899">
                  <c:v>266</c:v>
                </c:pt>
                <c:pt idx="900">
                  <c:v>308</c:v>
                </c:pt>
                <c:pt idx="901">
                  <c:v>261</c:v>
                </c:pt>
                <c:pt idx="902">
                  <c:v>295</c:v>
                </c:pt>
                <c:pt idx="903">
                  <c:v>267</c:v>
                </c:pt>
                <c:pt idx="904">
                  <c:v>278</c:v>
                </c:pt>
                <c:pt idx="905">
                  <c:v>298</c:v>
                </c:pt>
                <c:pt idx="906">
                  <c:v>311</c:v>
                </c:pt>
                <c:pt idx="907">
                  <c:v>270</c:v>
                </c:pt>
                <c:pt idx="908">
                  <c:v>283</c:v>
                </c:pt>
                <c:pt idx="909">
                  <c:v>280</c:v>
                </c:pt>
                <c:pt idx="910">
                  <c:v>283</c:v>
                </c:pt>
                <c:pt idx="911">
                  <c:v>307</c:v>
                </c:pt>
                <c:pt idx="912">
                  <c:v>310</c:v>
                </c:pt>
                <c:pt idx="913">
                  <c:v>274</c:v>
                </c:pt>
                <c:pt idx="914">
                  <c:v>285</c:v>
                </c:pt>
                <c:pt idx="915">
                  <c:v>301</c:v>
                </c:pt>
                <c:pt idx="916">
                  <c:v>300</c:v>
                </c:pt>
                <c:pt idx="917">
                  <c:v>314</c:v>
                </c:pt>
                <c:pt idx="918">
                  <c:v>320</c:v>
                </c:pt>
                <c:pt idx="919">
                  <c:v>307</c:v>
                </c:pt>
                <c:pt idx="920">
                  <c:v>326</c:v>
                </c:pt>
                <c:pt idx="921">
                  <c:v>292</c:v>
                </c:pt>
                <c:pt idx="922">
                  <c:v>331</c:v>
                </c:pt>
                <c:pt idx="923">
                  <c:v>301</c:v>
                </c:pt>
                <c:pt idx="924">
                  <c:v>311</c:v>
                </c:pt>
                <c:pt idx="925">
                  <c:v>349</c:v>
                </c:pt>
                <c:pt idx="926">
                  <c:v>352</c:v>
                </c:pt>
                <c:pt idx="927">
                  <c:v>323</c:v>
                </c:pt>
                <c:pt idx="928">
                  <c:v>323</c:v>
                </c:pt>
                <c:pt idx="929">
                  <c:v>364</c:v>
                </c:pt>
                <c:pt idx="930">
                  <c:v>327</c:v>
                </c:pt>
                <c:pt idx="931">
                  <c:v>334</c:v>
                </c:pt>
                <c:pt idx="932">
                  <c:v>340</c:v>
                </c:pt>
                <c:pt idx="933">
                  <c:v>345</c:v>
                </c:pt>
                <c:pt idx="934">
                  <c:v>343</c:v>
                </c:pt>
                <c:pt idx="935">
                  <c:v>350</c:v>
                </c:pt>
                <c:pt idx="936">
                  <c:v>359</c:v>
                </c:pt>
                <c:pt idx="937">
                  <c:v>331</c:v>
                </c:pt>
                <c:pt idx="938">
                  <c:v>352</c:v>
                </c:pt>
                <c:pt idx="939">
                  <c:v>359</c:v>
                </c:pt>
                <c:pt idx="940">
                  <c:v>333</c:v>
                </c:pt>
                <c:pt idx="941">
                  <c:v>352</c:v>
                </c:pt>
                <c:pt idx="942">
                  <c:v>347</c:v>
                </c:pt>
                <c:pt idx="943">
                  <c:v>353</c:v>
                </c:pt>
                <c:pt idx="944">
                  <c:v>347</c:v>
                </c:pt>
                <c:pt idx="945">
                  <c:v>363</c:v>
                </c:pt>
                <c:pt idx="946">
                  <c:v>340</c:v>
                </c:pt>
                <c:pt idx="947">
                  <c:v>355</c:v>
                </c:pt>
                <c:pt idx="948">
                  <c:v>356</c:v>
                </c:pt>
                <c:pt idx="949">
                  <c:v>347</c:v>
                </c:pt>
                <c:pt idx="950">
                  <c:v>368</c:v>
                </c:pt>
                <c:pt idx="951">
                  <c:v>355</c:v>
                </c:pt>
                <c:pt idx="952">
                  <c:v>367</c:v>
                </c:pt>
                <c:pt idx="953">
                  <c:v>303</c:v>
                </c:pt>
                <c:pt idx="954">
                  <c:v>347</c:v>
                </c:pt>
                <c:pt idx="955">
                  <c:v>362</c:v>
                </c:pt>
                <c:pt idx="956">
                  <c:v>368</c:v>
                </c:pt>
                <c:pt idx="957">
                  <c:v>359</c:v>
                </c:pt>
                <c:pt idx="958">
                  <c:v>328</c:v>
                </c:pt>
                <c:pt idx="959">
                  <c:v>354</c:v>
                </c:pt>
                <c:pt idx="960">
                  <c:v>383</c:v>
                </c:pt>
                <c:pt idx="961">
                  <c:v>366</c:v>
                </c:pt>
                <c:pt idx="962">
                  <c:v>352</c:v>
                </c:pt>
                <c:pt idx="963">
                  <c:v>321</c:v>
                </c:pt>
                <c:pt idx="964">
                  <c:v>348</c:v>
                </c:pt>
                <c:pt idx="965">
                  <c:v>324</c:v>
                </c:pt>
                <c:pt idx="966">
                  <c:v>352</c:v>
                </c:pt>
                <c:pt idx="967">
                  <c:v>377</c:v>
                </c:pt>
                <c:pt idx="968">
                  <c:v>308</c:v>
                </c:pt>
                <c:pt idx="969">
                  <c:v>359</c:v>
                </c:pt>
                <c:pt idx="970">
                  <c:v>371</c:v>
                </c:pt>
                <c:pt idx="971">
                  <c:v>345</c:v>
                </c:pt>
                <c:pt idx="972">
                  <c:v>372</c:v>
                </c:pt>
                <c:pt idx="973">
                  <c:v>419</c:v>
                </c:pt>
                <c:pt idx="974">
                  <c:v>369</c:v>
                </c:pt>
                <c:pt idx="975">
                  <c:v>377</c:v>
                </c:pt>
                <c:pt idx="976">
                  <c:v>328</c:v>
                </c:pt>
                <c:pt idx="977">
                  <c:v>334</c:v>
                </c:pt>
                <c:pt idx="978">
                  <c:v>369</c:v>
                </c:pt>
                <c:pt idx="979">
                  <c:v>351</c:v>
                </c:pt>
                <c:pt idx="980">
                  <c:v>351</c:v>
                </c:pt>
                <c:pt idx="981">
                  <c:v>375</c:v>
                </c:pt>
                <c:pt idx="982">
                  <c:v>340</c:v>
                </c:pt>
                <c:pt idx="983">
                  <c:v>355</c:v>
                </c:pt>
                <c:pt idx="984">
                  <c:v>345</c:v>
                </c:pt>
                <c:pt idx="985">
                  <c:v>348</c:v>
                </c:pt>
                <c:pt idx="986">
                  <c:v>361</c:v>
                </c:pt>
                <c:pt idx="987">
                  <c:v>344</c:v>
                </c:pt>
                <c:pt idx="988">
                  <c:v>371</c:v>
                </c:pt>
                <c:pt idx="989">
                  <c:v>369</c:v>
                </c:pt>
                <c:pt idx="990">
                  <c:v>366</c:v>
                </c:pt>
                <c:pt idx="991">
                  <c:v>360</c:v>
                </c:pt>
                <c:pt idx="992">
                  <c:v>345</c:v>
                </c:pt>
                <c:pt idx="993">
                  <c:v>335</c:v>
                </c:pt>
                <c:pt idx="994">
                  <c:v>347</c:v>
                </c:pt>
                <c:pt idx="995">
                  <c:v>365</c:v>
                </c:pt>
                <c:pt idx="996">
                  <c:v>364</c:v>
                </c:pt>
                <c:pt idx="997">
                  <c:v>368</c:v>
                </c:pt>
                <c:pt idx="998">
                  <c:v>362</c:v>
                </c:pt>
                <c:pt idx="999">
                  <c:v>330</c:v>
                </c:pt>
                <c:pt idx="1000">
                  <c:v>350</c:v>
                </c:pt>
                <c:pt idx="1001">
                  <c:v>334</c:v>
                </c:pt>
                <c:pt idx="1002">
                  <c:v>386</c:v>
                </c:pt>
                <c:pt idx="1003">
                  <c:v>369</c:v>
                </c:pt>
                <c:pt idx="1004">
                  <c:v>377</c:v>
                </c:pt>
                <c:pt idx="1005">
                  <c:v>404</c:v>
                </c:pt>
                <c:pt idx="1006">
                  <c:v>361</c:v>
                </c:pt>
                <c:pt idx="1007">
                  <c:v>358</c:v>
                </c:pt>
                <c:pt idx="1008">
                  <c:v>385</c:v>
                </c:pt>
                <c:pt idx="1009">
                  <c:v>365</c:v>
                </c:pt>
                <c:pt idx="1010">
                  <c:v>372</c:v>
                </c:pt>
                <c:pt idx="1011">
                  <c:v>422</c:v>
                </c:pt>
                <c:pt idx="1012">
                  <c:v>378</c:v>
                </c:pt>
                <c:pt idx="1013">
                  <c:v>368</c:v>
                </c:pt>
                <c:pt idx="1014">
                  <c:v>407</c:v>
                </c:pt>
                <c:pt idx="1015">
                  <c:v>357</c:v>
                </c:pt>
                <c:pt idx="1016">
                  <c:v>379</c:v>
                </c:pt>
                <c:pt idx="1017">
                  <c:v>386</c:v>
                </c:pt>
                <c:pt idx="1018">
                  <c:v>381</c:v>
                </c:pt>
                <c:pt idx="1019">
                  <c:v>367</c:v>
                </c:pt>
                <c:pt idx="1020">
                  <c:v>383</c:v>
                </c:pt>
                <c:pt idx="1021">
                  <c:v>403</c:v>
                </c:pt>
                <c:pt idx="1022">
                  <c:v>371</c:v>
                </c:pt>
                <c:pt idx="1023">
                  <c:v>403</c:v>
                </c:pt>
                <c:pt idx="1024">
                  <c:v>387</c:v>
                </c:pt>
                <c:pt idx="1025">
                  <c:v>361</c:v>
                </c:pt>
                <c:pt idx="1026">
                  <c:v>337</c:v>
                </c:pt>
                <c:pt idx="1027">
                  <c:v>417</c:v>
                </c:pt>
                <c:pt idx="1028">
                  <c:v>409</c:v>
                </c:pt>
                <c:pt idx="1029">
                  <c:v>378</c:v>
                </c:pt>
                <c:pt idx="1030">
                  <c:v>376</c:v>
                </c:pt>
                <c:pt idx="1031">
                  <c:v>370</c:v>
                </c:pt>
                <c:pt idx="1032">
                  <c:v>367</c:v>
                </c:pt>
                <c:pt idx="1033">
                  <c:v>388</c:v>
                </c:pt>
                <c:pt idx="1034">
                  <c:v>431</c:v>
                </c:pt>
                <c:pt idx="1035">
                  <c:v>384</c:v>
                </c:pt>
                <c:pt idx="1036">
                  <c:v>384</c:v>
                </c:pt>
                <c:pt idx="1037">
                  <c:v>404</c:v>
                </c:pt>
                <c:pt idx="1038">
                  <c:v>407</c:v>
                </c:pt>
                <c:pt idx="1039">
                  <c:v>386</c:v>
                </c:pt>
                <c:pt idx="1040">
                  <c:v>388</c:v>
                </c:pt>
                <c:pt idx="1041">
                  <c:v>421</c:v>
                </c:pt>
                <c:pt idx="1042">
                  <c:v>409</c:v>
                </c:pt>
                <c:pt idx="1043">
                  <c:v>416</c:v>
                </c:pt>
                <c:pt idx="1044">
                  <c:v>429</c:v>
                </c:pt>
                <c:pt idx="1045">
                  <c:v>393</c:v>
                </c:pt>
                <c:pt idx="1046">
                  <c:v>438</c:v>
                </c:pt>
                <c:pt idx="1047">
                  <c:v>398</c:v>
                </c:pt>
                <c:pt idx="1048">
                  <c:v>402</c:v>
                </c:pt>
                <c:pt idx="1049">
                  <c:v>399</c:v>
                </c:pt>
                <c:pt idx="1050">
                  <c:v>468</c:v>
                </c:pt>
                <c:pt idx="1051">
                  <c:v>419</c:v>
                </c:pt>
                <c:pt idx="1052">
                  <c:v>372</c:v>
                </c:pt>
                <c:pt idx="1053">
                  <c:v>377</c:v>
                </c:pt>
                <c:pt idx="1054">
                  <c:v>389</c:v>
                </c:pt>
                <c:pt idx="1055">
                  <c:v>405</c:v>
                </c:pt>
                <c:pt idx="1056">
                  <c:v>400</c:v>
                </c:pt>
                <c:pt idx="1057">
                  <c:v>405</c:v>
                </c:pt>
                <c:pt idx="1058">
                  <c:v>381</c:v>
                </c:pt>
                <c:pt idx="1059">
                  <c:v>412</c:v>
                </c:pt>
                <c:pt idx="1060">
                  <c:v>444</c:v>
                </c:pt>
                <c:pt idx="1061">
                  <c:v>411</c:v>
                </c:pt>
                <c:pt idx="1062">
                  <c:v>415</c:v>
                </c:pt>
                <c:pt idx="1063">
                  <c:v>422</c:v>
                </c:pt>
                <c:pt idx="1064">
                  <c:v>381</c:v>
                </c:pt>
                <c:pt idx="1065">
                  <c:v>430</c:v>
                </c:pt>
                <c:pt idx="1066">
                  <c:v>437</c:v>
                </c:pt>
                <c:pt idx="1067">
                  <c:v>434</c:v>
                </c:pt>
                <c:pt idx="1068">
                  <c:v>418</c:v>
                </c:pt>
                <c:pt idx="1069">
                  <c:v>449</c:v>
                </c:pt>
                <c:pt idx="1070">
                  <c:v>408</c:v>
                </c:pt>
                <c:pt idx="1071">
                  <c:v>440</c:v>
                </c:pt>
                <c:pt idx="1072">
                  <c:v>431</c:v>
                </c:pt>
                <c:pt idx="1073">
                  <c:v>417</c:v>
                </c:pt>
                <c:pt idx="1074">
                  <c:v>401</c:v>
                </c:pt>
                <c:pt idx="1075">
                  <c:v>477</c:v>
                </c:pt>
                <c:pt idx="1076">
                  <c:v>446</c:v>
                </c:pt>
                <c:pt idx="1077">
                  <c:v>416</c:v>
                </c:pt>
                <c:pt idx="1078">
                  <c:v>434</c:v>
                </c:pt>
                <c:pt idx="1079">
                  <c:v>433</c:v>
                </c:pt>
                <c:pt idx="1080">
                  <c:v>482</c:v>
                </c:pt>
                <c:pt idx="1081">
                  <c:v>422</c:v>
                </c:pt>
                <c:pt idx="1082">
                  <c:v>437</c:v>
                </c:pt>
                <c:pt idx="1083">
                  <c:v>425</c:v>
                </c:pt>
                <c:pt idx="1084">
                  <c:v>449</c:v>
                </c:pt>
                <c:pt idx="1085">
                  <c:v>471</c:v>
                </c:pt>
                <c:pt idx="1086">
                  <c:v>427</c:v>
                </c:pt>
                <c:pt idx="1087">
                  <c:v>438</c:v>
                </c:pt>
                <c:pt idx="1088">
                  <c:v>428</c:v>
                </c:pt>
                <c:pt idx="1089">
                  <c:v>458</c:v>
                </c:pt>
                <c:pt idx="1090">
                  <c:v>432</c:v>
                </c:pt>
                <c:pt idx="1091">
                  <c:v>450</c:v>
                </c:pt>
                <c:pt idx="1092">
                  <c:v>422</c:v>
                </c:pt>
                <c:pt idx="1093">
                  <c:v>450</c:v>
                </c:pt>
                <c:pt idx="1094">
                  <c:v>438</c:v>
                </c:pt>
                <c:pt idx="1095">
                  <c:v>458</c:v>
                </c:pt>
                <c:pt idx="1096">
                  <c:v>459</c:v>
                </c:pt>
                <c:pt idx="1097">
                  <c:v>459</c:v>
                </c:pt>
                <c:pt idx="1098">
                  <c:v>461</c:v>
                </c:pt>
                <c:pt idx="1099">
                  <c:v>459</c:v>
                </c:pt>
                <c:pt idx="1100">
                  <c:v>473</c:v>
                </c:pt>
                <c:pt idx="1101">
                  <c:v>448</c:v>
                </c:pt>
                <c:pt idx="1102">
                  <c:v>489</c:v>
                </c:pt>
                <c:pt idx="1103">
                  <c:v>455</c:v>
                </c:pt>
                <c:pt idx="1104">
                  <c:v>456</c:v>
                </c:pt>
                <c:pt idx="1105">
                  <c:v>437</c:v>
                </c:pt>
                <c:pt idx="1106">
                  <c:v>451</c:v>
                </c:pt>
                <c:pt idx="1107">
                  <c:v>419</c:v>
                </c:pt>
                <c:pt idx="1108">
                  <c:v>439</c:v>
                </c:pt>
                <c:pt idx="1109">
                  <c:v>448</c:v>
                </c:pt>
                <c:pt idx="1110">
                  <c:v>468</c:v>
                </c:pt>
                <c:pt idx="1111">
                  <c:v>491</c:v>
                </c:pt>
                <c:pt idx="1112">
                  <c:v>443</c:v>
                </c:pt>
                <c:pt idx="1113">
                  <c:v>478</c:v>
                </c:pt>
                <c:pt idx="1114">
                  <c:v>505</c:v>
                </c:pt>
                <c:pt idx="1115">
                  <c:v>431</c:v>
                </c:pt>
                <c:pt idx="1116">
                  <c:v>483</c:v>
                </c:pt>
                <c:pt idx="1117">
                  <c:v>449</c:v>
                </c:pt>
                <c:pt idx="1118">
                  <c:v>436</c:v>
                </c:pt>
                <c:pt idx="1119">
                  <c:v>458</c:v>
                </c:pt>
                <c:pt idx="1120">
                  <c:v>455</c:v>
                </c:pt>
                <c:pt idx="1121">
                  <c:v>467</c:v>
                </c:pt>
                <c:pt idx="1122">
                  <c:v>482</c:v>
                </c:pt>
                <c:pt idx="1123">
                  <c:v>482</c:v>
                </c:pt>
                <c:pt idx="1124">
                  <c:v>426</c:v>
                </c:pt>
                <c:pt idx="1125">
                  <c:v>467</c:v>
                </c:pt>
                <c:pt idx="1126">
                  <c:v>487</c:v>
                </c:pt>
                <c:pt idx="1127">
                  <c:v>465</c:v>
                </c:pt>
                <c:pt idx="1128">
                  <c:v>482</c:v>
                </c:pt>
                <c:pt idx="1129">
                  <c:v>486</c:v>
                </c:pt>
                <c:pt idx="1130">
                  <c:v>483</c:v>
                </c:pt>
                <c:pt idx="1131">
                  <c:v>483</c:v>
                </c:pt>
                <c:pt idx="1132">
                  <c:v>474</c:v>
                </c:pt>
                <c:pt idx="1133">
                  <c:v>479</c:v>
                </c:pt>
                <c:pt idx="1134">
                  <c:v>503</c:v>
                </c:pt>
                <c:pt idx="1135">
                  <c:v>522</c:v>
                </c:pt>
                <c:pt idx="1136">
                  <c:v>487</c:v>
                </c:pt>
                <c:pt idx="1137">
                  <c:v>498</c:v>
                </c:pt>
                <c:pt idx="1138">
                  <c:v>486</c:v>
                </c:pt>
                <c:pt idx="1139">
                  <c:v>465</c:v>
                </c:pt>
                <c:pt idx="1140">
                  <c:v>487</c:v>
                </c:pt>
                <c:pt idx="1141">
                  <c:v>452</c:v>
                </c:pt>
                <c:pt idx="1142">
                  <c:v>519</c:v>
                </c:pt>
                <c:pt idx="1143">
                  <c:v>507</c:v>
                </c:pt>
                <c:pt idx="1144">
                  <c:v>533</c:v>
                </c:pt>
                <c:pt idx="1145">
                  <c:v>491</c:v>
                </c:pt>
                <c:pt idx="1146">
                  <c:v>476</c:v>
                </c:pt>
                <c:pt idx="1147">
                  <c:v>516</c:v>
                </c:pt>
                <c:pt idx="1148">
                  <c:v>513</c:v>
                </c:pt>
                <c:pt idx="1149">
                  <c:v>498</c:v>
                </c:pt>
                <c:pt idx="1150">
                  <c:v>492</c:v>
                </c:pt>
                <c:pt idx="1151">
                  <c:v>500</c:v>
                </c:pt>
                <c:pt idx="1152">
                  <c:v>494</c:v>
                </c:pt>
                <c:pt idx="1153">
                  <c:v>494</c:v>
                </c:pt>
                <c:pt idx="1154">
                  <c:v>530</c:v>
                </c:pt>
                <c:pt idx="1155">
                  <c:v>513</c:v>
                </c:pt>
                <c:pt idx="1156">
                  <c:v>528</c:v>
                </c:pt>
                <c:pt idx="1157">
                  <c:v>506</c:v>
                </c:pt>
                <c:pt idx="1158">
                  <c:v>525</c:v>
                </c:pt>
                <c:pt idx="1159">
                  <c:v>519</c:v>
                </c:pt>
                <c:pt idx="1160">
                  <c:v>534</c:v>
                </c:pt>
                <c:pt idx="1161">
                  <c:v>492</c:v>
                </c:pt>
                <c:pt idx="1162">
                  <c:v>539</c:v>
                </c:pt>
                <c:pt idx="1163">
                  <c:v>528</c:v>
                </c:pt>
                <c:pt idx="1164">
                  <c:v>501</c:v>
                </c:pt>
                <c:pt idx="1165">
                  <c:v>498</c:v>
                </c:pt>
                <c:pt idx="1166">
                  <c:v>496</c:v>
                </c:pt>
                <c:pt idx="1167">
                  <c:v>496</c:v>
                </c:pt>
                <c:pt idx="1168">
                  <c:v>500</c:v>
                </c:pt>
                <c:pt idx="1169">
                  <c:v>467</c:v>
                </c:pt>
                <c:pt idx="1170">
                  <c:v>520</c:v>
                </c:pt>
                <c:pt idx="1171">
                  <c:v>512</c:v>
                </c:pt>
                <c:pt idx="1172">
                  <c:v>510</c:v>
                </c:pt>
                <c:pt idx="1173">
                  <c:v>500</c:v>
                </c:pt>
                <c:pt idx="1174">
                  <c:v>489</c:v>
                </c:pt>
                <c:pt idx="1175">
                  <c:v>537</c:v>
                </c:pt>
                <c:pt idx="1176">
                  <c:v>516</c:v>
                </c:pt>
                <c:pt idx="1177">
                  <c:v>527</c:v>
                </c:pt>
                <c:pt idx="1178">
                  <c:v>552</c:v>
                </c:pt>
                <c:pt idx="1179">
                  <c:v>500</c:v>
                </c:pt>
                <c:pt idx="1180">
                  <c:v>515</c:v>
                </c:pt>
                <c:pt idx="1181">
                  <c:v>573</c:v>
                </c:pt>
                <c:pt idx="1182">
                  <c:v>489</c:v>
                </c:pt>
                <c:pt idx="1183">
                  <c:v>515</c:v>
                </c:pt>
                <c:pt idx="1184">
                  <c:v>490</c:v>
                </c:pt>
                <c:pt idx="1185">
                  <c:v>535</c:v>
                </c:pt>
                <c:pt idx="1186">
                  <c:v>502</c:v>
                </c:pt>
                <c:pt idx="1187">
                  <c:v>522</c:v>
                </c:pt>
                <c:pt idx="1188">
                  <c:v>538</c:v>
                </c:pt>
                <c:pt idx="1189">
                  <c:v>493</c:v>
                </c:pt>
                <c:pt idx="1190">
                  <c:v>499</c:v>
                </c:pt>
                <c:pt idx="1191">
                  <c:v>474</c:v>
                </c:pt>
                <c:pt idx="1192">
                  <c:v>488</c:v>
                </c:pt>
                <c:pt idx="1193">
                  <c:v>551</c:v>
                </c:pt>
                <c:pt idx="1194">
                  <c:v>490</c:v>
                </c:pt>
                <c:pt idx="1195">
                  <c:v>519</c:v>
                </c:pt>
                <c:pt idx="1196">
                  <c:v>527</c:v>
                </c:pt>
                <c:pt idx="1197">
                  <c:v>510</c:v>
                </c:pt>
                <c:pt idx="1198">
                  <c:v>524</c:v>
                </c:pt>
                <c:pt idx="1199">
                  <c:v>497</c:v>
                </c:pt>
                <c:pt idx="1200">
                  <c:v>551</c:v>
                </c:pt>
                <c:pt idx="1201">
                  <c:v>510</c:v>
                </c:pt>
                <c:pt idx="1202">
                  <c:v>478</c:v>
                </c:pt>
                <c:pt idx="1203">
                  <c:v>514</c:v>
                </c:pt>
                <c:pt idx="1204">
                  <c:v>543</c:v>
                </c:pt>
                <c:pt idx="1205">
                  <c:v>528</c:v>
                </c:pt>
                <c:pt idx="1206">
                  <c:v>540</c:v>
                </c:pt>
                <c:pt idx="1207">
                  <c:v>530</c:v>
                </c:pt>
                <c:pt idx="1208">
                  <c:v>522</c:v>
                </c:pt>
                <c:pt idx="1209">
                  <c:v>486</c:v>
                </c:pt>
                <c:pt idx="1210">
                  <c:v>521</c:v>
                </c:pt>
                <c:pt idx="1211">
                  <c:v>500</c:v>
                </c:pt>
                <c:pt idx="1212">
                  <c:v>522</c:v>
                </c:pt>
                <c:pt idx="1213">
                  <c:v>544</c:v>
                </c:pt>
                <c:pt idx="1214">
                  <c:v>546</c:v>
                </c:pt>
                <c:pt idx="1215">
                  <c:v>576</c:v>
                </c:pt>
                <c:pt idx="1216">
                  <c:v>547</c:v>
                </c:pt>
                <c:pt idx="1217">
                  <c:v>521</c:v>
                </c:pt>
                <c:pt idx="1218">
                  <c:v>538</c:v>
                </c:pt>
                <c:pt idx="1219">
                  <c:v>495</c:v>
                </c:pt>
                <c:pt idx="1220">
                  <c:v>522</c:v>
                </c:pt>
                <c:pt idx="1221">
                  <c:v>500</c:v>
                </c:pt>
                <c:pt idx="1222">
                  <c:v>526</c:v>
                </c:pt>
                <c:pt idx="1223">
                  <c:v>515</c:v>
                </c:pt>
                <c:pt idx="1224">
                  <c:v>479</c:v>
                </c:pt>
                <c:pt idx="1225">
                  <c:v>526</c:v>
                </c:pt>
                <c:pt idx="1226">
                  <c:v>518</c:v>
                </c:pt>
                <c:pt idx="1227">
                  <c:v>510</c:v>
                </c:pt>
                <c:pt idx="1228">
                  <c:v>553</c:v>
                </c:pt>
                <c:pt idx="1229">
                  <c:v>510</c:v>
                </c:pt>
                <c:pt idx="1230">
                  <c:v>567</c:v>
                </c:pt>
                <c:pt idx="1231">
                  <c:v>507</c:v>
                </c:pt>
                <c:pt idx="1232">
                  <c:v>552</c:v>
                </c:pt>
                <c:pt idx="1233">
                  <c:v>533</c:v>
                </c:pt>
                <c:pt idx="1234">
                  <c:v>504</c:v>
                </c:pt>
                <c:pt idx="1235">
                  <c:v>499</c:v>
                </c:pt>
                <c:pt idx="1236">
                  <c:v>464</c:v>
                </c:pt>
                <c:pt idx="1237">
                  <c:v>533</c:v>
                </c:pt>
                <c:pt idx="1238">
                  <c:v>521</c:v>
                </c:pt>
                <c:pt idx="1239">
                  <c:v>476</c:v>
                </c:pt>
                <c:pt idx="1240">
                  <c:v>450</c:v>
                </c:pt>
                <c:pt idx="1241">
                  <c:v>520</c:v>
                </c:pt>
                <c:pt idx="1242">
                  <c:v>499</c:v>
                </c:pt>
                <c:pt idx="1243">
                  <c:v>505</c:v>
                </c:pt>
                <c:pt idx="1244">
                  <c:v>536</c:v>
                </c:pt>
                <c:pt idx="1245">
                  <c:v>498</c:v>
                </c:pt>
                <c:pt idx="1246">
                  <c:v>465</c:v>
                </c:pt>
                <c:pt idx="1247">
                  <c:v>537</c:v>
                </c:pt>
                <c:pt idx="1248">
                  <c:v>488</c:v>
                </c:pt>
                <c:pt idx="1249">
                  <c:v>518</c:v>
                </c:pt>
                <c:pt idx="1250">
                  <c:v>493</c:v>
                </c:pt>
                <c:pt idx="1251">
                  <c:v>509</c:v>
                </c:pt>
                <c:pt idx="1252">
                  <c:v>473</c:v>
                </c:pt>
                <c:pt idx="1253">
                  <c:v>484</c:v>
                </c:pt>
                <c:pt idx="1254">
                  <c:v>476</c:v>
                </c:pt>
                <c:pt idx="1255">
                  <c:v>503</c:v>
                </c:pt>
                <c:pt idx="1256">
                  <c:v>520</c:v>
                </c:pt>
                <c:pt idx="1257">
                  <c:v>472</c:v>
                </c:pt>
                <c:pt idx="1258">
                  <c:v>511</c:v>
                </c:pt>
                <c:pt idx="1259">
                  <c:v>495</c:v>
                </c:pt>
                <c:pt idx="1260">
                  <c:v>476</c:v>
                </c:pt>
                <c:pt idx="1261">
                  <c:v>506</c:v>
                </c:pt>
                <c:pt idx="1262">
                  <c:v>481</c:v>
                </c:pt>
                <c:pt idx="1263">
                  <c:v>475</c:v>
                </c:pt>
                <c:pt idx="1264">
                  <c:v>492</c:v>
                </c:pt>
                <c:pt idx="1265">
                  <c:v>474</c:v>
                </c:pt>
                <c:pt idx="1266">
                  <c:v>479</c:v>
                </c:pt>
                <c:pt idx="1267">
                  <c:v>483</c:v>
                </c:pt>
                <c:pt idx="1268">
                  <c:v>460</c:v>
                </c:pt>
                <c:pt idx="1269">
                  <c:v>504</c:v>
                </c:pt>
                <c:pt idx="1270">
                  <c:v>499</c:v>
                </c:pt>
                <c:pt idx="1271">
                  <c:v>457</c:v>
                </c:pt>
                <c:pt idx="1272">
                  <c:v>478</c:v>
                </c:pt>
                <c:pt idx="1273">
                  <c:v>482</c:v>
                </c:pt>
                <c:pt idx="1274">
                  <c:v>501</c:v>
                </c:pt>
                <c:pt idx="1275">
                  <c:v>483</c:v>
                </c:pt>
                <c:pt idx="1276">
                  <c:v>422</c:v>
                </c:pt>
                <c:pt idx="1277">
                  <c:v>492</c:v>
                </c:pt>
                <c:pt idx="1278">
                  <c:v>436</c:v>
                </c:pt>
                <c:pt idx="1279">
                  <c:v>511</c:v>
                </c:pt>
                <c:pt idx="1280">
                  <c:v>505</c:v>
                </c:pt>
                <c:pt idx="1281">
                  <c:v>490</c:v>
                </c:pt>
                <c:pt idx="1282">
                  <c:v>456</c:v>
                </c:pt>
                <c:pt idx="1283">
                  <c:v>486</c:v>
                </c:pt>
                <c:pt idx="1284">
                  <c:v>455</c:v>
                </c:pt>
                <c:pt idx="1285">
                  <c:v>447</c:v>
                </c:pt>
                <c:pt idx="1286">
                  <c:v>487</c:v>
                </c:pt>
                <c:pt idx="1287">
                  <c:v>420</c:v>
                </c:pt>
                <c:pt idx="1288">
                  <c:v>445</c:v>
                </c:pt>
                <c:pt idx="1289">
                  <c:v>469</c:v>
                </c:pt>
                <c:pt idx="1290">
                  <c:v>468</c:v>
                </c:pt>
                <c:pt idx="1291">
                  <c:v>492</c:v>
                </c:pt>
                <c:pt idx="1292">
                  <c:v>412</c:v>
                </c:pt>
                <c:pt idx="1293">
                  <c:v>438</c:v>
                </c:pt>
                <c:pt idx="1294">
                  <c:v>448</c:v>
                </c:pt>
                <c:pt idx="1295">
                  <c:v>447</c:v>
                </c:pt>
                <c:pt idx="1296">
                  <c:v>472</c:v>
                </c:pt>
                <c:pt idx="1297">
                  <c:v>453</c:v>
                </c:pt>
                <c:pt idx="1298">
                  <c:v>437</c:v>
                </c:pt>
                <c:pt idx="1299">
                  <c:v>433</c:v>
                </c:pt>
                <c:pt idx="1300">
                  <c:v>440</c:v>
                </c:pt>
                <c:pt idx="1301">
                  <c:v>436</c:v>
                </c:pt>
                <c:pt idx="1302">
                  <c:v>449</c:v>
                </c:pt>
                <c:pt idx="1303">
                  <c:v>454</c:v>
                </c:pt>
                <c:pt idx="1304">
                  <c:v>410</c:v>
                </c:pt>
                <c:pt idx="1305">
                  <c:v>436</c:v>
                </c:pt>
                <c:pt idx="1306">
                  <c:v>387</c:v>
                </c:pt>
                <c:pt idx="1307">
                  <c:v>486</c:v>
                </c:pt>
                <c:pt idx="1308">
                  <c:v>413</c:v>
                </c:pt>
                <c:pt idx="1309">
                  <c:v>407</c:v>
                </c:pt>
                <c:pt idx="1310">
                  <c:v>406</c:v>
                </c:pt>
                <c:pt idx="1311">
                  <c:v>398</c:v>
                </c:pt>
                <c:pt idx="1312">
                  <c:v>398</c:v>
                </c:pt>
                <c:pt idx="1313">
                  <c:v>461</c:v>
                </c:pt>
                <c:pt idx="1314">
                  <c:v>406</c:v>
                </c:pt>
                <c:pt idx="1315">
                  <c:v>387</c:v>
                </c:pt>
                <c:pt idx="1316">
                  <c:v>411</c:v>
                </c:pt>
                <c:pt idx="1317">
                  <c:v>405</c:v>
                </c:pt>
                <c:pt idx="1318">
                  <c:v>423</c:v>
                </c:pt>
                <c:pt idx="1319">
                  <c:v>373</c:v>
                </c:pt>
                <c:pt idx="1320">
                  <c:v>426</c:v>
                </c:pt>
                <c:pt idx="1321">
                  <c:v>425</c:v>
                </c:pt>
                <c:pt idx="1322">
                  <c:v>389</c:v>
                </c:pt>
                <c:pt idx="1323">
                  <c:v>397</c:v>
                </c:pt>
                <c:pt idx="1324">
                  <c:v>400</c:v>
                </c:pt>
                <c:pt idx="1325">
                  <c:v>391</c:v>
                </c:pt>
                <c:pt idx="1326">
                  <c:v>398</c:v>
                </c:pt>
                <c:pt idx="1327">
                  <c:v>391</c:v>
                </c:pt>
                <c:pt idx="1328">
                  <c:v>364</c:v>
                </c:pt>
                <c:pt idx="1329">
                  <c:v>423</c:v>
                </c:pt>
                <c:pt idx="1330">
                  <c:v>393</c:v>
                </c:pt>
                <c:pt idx="1331">
                  <c:v>415</c:v>
                </c:pt>
                <c:pt idx="1332">
                  <c:v>419</c:v>
                </c:pt>
                <c:pt idx="1333">
                  <c:v>423</c:v>
                </c:pt>
                <c:pt idx="1334">
                  <c:v>410</c:v>
                </c:pt>
                <c:pt idx="1335">
                  <c:v>405</c:v>
                </c:pt>
                <c:pt idx="1336">
                  <c:v>390</c:v>
                </c:pt>
                <c:pt idx="1337">
                  <c:v>428</c:v>
                </c:pt>
                <c:pt idx="1338">
                  <c:v>371</c:v>
                </c:pt>
                <c:pt idx="1339">
                  <c:v>393</c:v>
                </c:pt>
                <c:pt idx="1340">
                  <c:v>422</c:v>
                </c:pt>
                <c:pt idx="1341">
                  <c:v>394</c:v>
                </c:pt>
                <c:pt idx="1342">
                  <c:v>363</c:v>
                </c:pt>
                <c:pt idx="1343">
                  <c:v>397</c:v>
                </c:pt>
                <c:pt idx="1344">
                  <c:v>404</c:v>
                </c:pt>
                <c:pt idx="1345">
                  <c:v>385</c:v>
                </c:pt>
                <c:pt idx="1346">
                  <c:v>379</c:v>
                </c:pt>
                <c:pt idx="1347">
                  <c:v>370</c:v>
                </c:pt>
                <c:pt idx="1348">
                  <c:v>398</c:v>
                </c:pt>
                <c:pt idx="1349">
                  <c:v>415</c:v>
                </c:pt>
                <c:pt idx="1350">
                  <c:v>391</c:v>
                </c:pt>
                <c:pt idx="1351">
                  <c:v>384</c:v>
                </c:pt>
                <c:pt idx="1352">
                  <c:v>378</c:v>
                </c:pt>
                <c:pt idx="1353">
                  <c:v>376</c:v>
                </c:pt>
                <c:pt idx="1354">
                  <c:v>345</c:v>
                </c:pt>
                <c:pt idx="1355">
                  <c:v>398</c:v>
                </c:pt>
                <c:pt idx="1356">
                  <c:v>363</c:v>
                </c:pt>
                <c:pt idx="1357">
                  <c:v>418</c:v>
                </c:pt>
                <c:pt idx="1358">
                  <c:v>369</c:v>
                </c:pt>
                <c:pt idx="1359">
                  <c:v>349</c:v>
                </c:pt>
                <c:pt idx="1360">
                  <c:v>354</c:v>
                </c:pt>
                <c:pt idx="1361">
                  <c:v>400</c:v>
                </c:pt>
                <c:pt idx="1362">
                  <c:v>338</c:v>
                </c:pt>
                <c:pt idx="1363">
                  <c:v>333</c:v>
                </c:pt>
                <c:pt idx="1364">
                  <c:v>330</c:v>
                </c:pt>
                <c:pt idx="1365">
                  <c:v>361</c:v>
                </c:pt>
                <c:pt idx="1366">
                  <c:v>380</c:v>
                </c:pt>
                <c:pt idx="1367">
                  <c:v>340</c:v>
                </c:pt>
                <c:pt idx="1368">
                  <c:v>336</c:v>
                </c:pt>
                <c:pt idx="1369">
                  <c:v>372</c:v>
                </c:pt>
                <c:pt idx="1370">
                  <c:v>372</c:v>
                </c:pt>
                <c:pt idx="1371">
                  <c:v>338</c:v>
                </c:pt>
                <c:pt idx="1372">
                  <c:v>364</c:v>
                </c:pt>
                <c:pt idx="1373">
                  <c:v>356</c:v>
                </c:pt>
                <c:pt idx="1374">
                  <c:v>359</c:v>
                </c:pt>
                <c:pt idx="1375">
                  <c:v>354</c:v>
                </c:pt>
                <c:pt idx="1376">
                  <c:v>369</c:v>
                </c:pt>
                <c:pt idx="1377">
                  <c:v>326</c:v>
                </c:pt>
                <c:pt idx="1378">
                  <c:v>344</c:v>
                </c:pt>
                <c:pt idx="1379">
                  <c:v>358</c:v>
                </c:pt>
                <c:pt idx="1380">
                  <c:v>365</c:v>
                </c:pt>
                <c:pt idx="1381">
                  <c:v>344</c:v>
                </c:pt>
                <c:pt idx="1382">
                  <c:v>359</c:v>
                </c:pt>
                <c:pt idx="1383">
                  <c:v>350</c:v>
                </c:pt>
                <c:pt idx="1384">
                  <c:v>393</c:v>
                </c:pt>
                <c:pt idx="1385">
                  <c:v>345</c:v>
                </c:pt>
                <c:pt idx="1386">
                  <c:v>380</c:v>
                </c:pt>
                <c:pt idx="1387">
                  <c:v>361</c:v>
                </c:pt>
                <c:pt idx="1388">
                  <c:v>340</c:v>
                </c:pt>
                <c:pt idx="1389">
                  <c:v>337</c:v>
                </c:pt>
                <c:pt idx="1390">
                  <c:v>318</c:v>
                </c:pt>
                <c:pt idx="1391">
                  <c:v>349</c:v>
                </c:pt>
                <c:pt idx="1392">
                  <c:v>327</c:v>
                </c:pt>
                <c:pt idx="1393">
                  <c:v>288</c:v>
                </c:pt>
                <c:pt idx="1394">
                  <c:v>335</c:v>
                </c:pt>
                <c:pt idx="1395">
                  <c:v>329</c:v>
                </c:pt>
                <c:pt idx="1396">
                  <c:v>360</c:v>
                </c:pt>
                <c:pt idx="1397">
                  <c:v>327</c:v>
                </c:pt>
                <c:pt idx="1398">
                  <c:v>343</c:v>
                </c:pt>
                <c:pt idx="1399">
                  <c:v>301</c:v>
                </c:pt>
                <c:pt idx="1400">
                  <c:v>341</c:v>
                </c:pt>
                <c:pt idx="1401">
                  <c:v>348</c:v>
                </c:pt>
                <c:pt idx="1402">
                  <c:v>335</c:v>
                </c:pt>
                <c:pt idx="1403">
                  <c:v>348</c:v>
                </c:pt>
                <c:pt idx="1404">
                  <c:v>316</c:v>
                </c:pt>
                <c:pt idx="1405">
                  <c:v>348</c:v>
                </c:pt>
                <c:pt idx="1406">
                  <c:v>351</c:v>
                </c:pt>
                <c:pt idx="1407">
                  <c:v>351</c:v>
                </c:pt>
                <c:pt idx="1408">
                  <c:v>339</c:v>
                </c:pt>
                <c:pt idx="1409">
                  <c:v>344</c:v>
                </c:pt>
                <c:pt idx="1410">
                  <c:v>304</c:v>
                </c:pt>
                <c:pt idx="1411">
                  <c:v>301</c:v>
                </c:pt>
                <c:pt idx="1412">
                  <c:v>353</c:v>
                </c:pt>
                <c:pt idx="1413">
                  <c:v>323</c:v>
                </c:pt>
                <c:pt idx="1414">
                  <c:v>340</c:v>
                </c:pt>
                <c:pt idx="1415">
                  <c:v>319</c:v>
                </c:pt>
                <c:pt idx="1416">
                  <c:v>341</c:v>
                </c:pt>
                <c:pt idx="1417">
                  <c:v>346</c:v>
                </c:pt>
                <c:pt idx="1418">
                  <c:v>320</c:v>
                </c:pt>
                <c:pt idx="1419">
                  <c:v>303</c:v>
                </c:pt>
                <c:pt idx="1420">
                  <c:v>324</c:v>
                </c:pt>
                <c:pt idx="1421">
                  <c:v>309</c:v>
                </c:pt>
                <c:pt idx="1422">
                  <c:v>300</c:v>
                </c:pt>
                <c:pt idx="1423">
                  <c:v>315</c:v>
                </c:pt>
                <c:pt idx="1424">
                  <c:v>309</c:v>
                </c:pt>
                <c:pt idx="1425">
                  <c:v>349</c:v>
                </c:pt>
                <c:pt idx="1426">
                  <c:v>349</c:v>
                </c:pt>
                <c:pt idx="1427">
                  <c:v>336</c:v>
                </c:pt>
                <c:pt idx="1428">
                  <c:v>326</c:v>
                </c:pt>
                <c:pt idx="1429">
                  <c:v>317</c:v>
                </c:pt>
                <c:pt idx="1430">
                  <c:v>322</c:v>
                </c:pt>
                <c:pt idx="1431">
                  <c:v>342</c:v>
                </c:pt>
                <c:pt idx="1432">
                  <c:v>319</c:v>
                </c:pt>
                <c:pt idx="1433">
                  <c:v>344</c:v>
                </c:pt>
                <c:pt idx="1434">
                  <c:v>335</c:v>
                </c:pt>
                <c:pt idx="1435">
                  <c:v>317</c:v>
                </c:pt>
                <c:pt idx="1436">
                  <c:v>355</c:v>
                </c:pt>
                <c:pt idx="1437">
                  <c:v>287</c:v>
                </c:pt>
                <c:pt idx="1438">
                  <c:v>307</c:v>
                </c:pt>
                <c:pt idx="1439">
                  <c:v>313</c:v>
                </c:pt>
              </c:numCache>
            </c:numRef>
          </c:val>
        </c:ser>
        <c:marker val="1"/>
        <c:axId val="65150976"/>
        <c:axId val="65152512"/>
      </c:lineChart>
      <c:catAx>
        <c:axId val="65150976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5152512"/>
        <c:crosses val="autoZero"/>
        <c:auto val="1"/>
        <c:lblAlgn val="ctr"/>
        <c:lblOffset val="100"/>
      </c:catAx>
      <c:valAx>
        <c:axId val="65152512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65150976"/>
        <c:crosses val="autoZero"/>
        <c:crossBetween val="between"/>
      </c:valAx>
    </c:plotArea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44"/>
  <c:chart>
    <c:title/>
    <c:plotArea>
      <c:layout/>
      <c:lineChart>
        <c:grouping val="standard"/>
        <c:varyColors val="1"/>
        <c:ser>
          <c:idx val="0"/>
          <c:order val="0"/>
          <c:tx>
            <c:v>Conditional Probability (2 Yrs)</c:v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9"/>
            <c:spPr>
              <a:solidFill>
                <a:srgbClr val="C00000"/>
              </a:solidFill>
            </c:spPr>
          </c:marker>
          <c:cat>
            <c:strRef>
              <c:f>'Censored Data and Raw Data'!$X$21:$X$52</c:f>
              <c:strCache>
                <c:ptCount val="3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31&gt;</c:v>
                </c:pt>
              </c:strCache>
            </c:strRef>
          </c:cat>
          <c:val>
            <c:numRef>
              <c:f>'Censored Data and Raw Data'!$O$5:$O$35</c:f>
              <c:numCache>
                <c:formatCode>0.000</c:formatCode>
                <c:ptCount val="31"/>
                <c:pt idx="0">
                  <c:v>0.21173030089974468</c:v>
                </c:pt>
                <c:pt idx="1">
                  <c:v>0.43310553924635448</c:v>
                </c:pt>
                <c:pt idx="2">
                  <c:v>0.5764764709150505</c:v>
                </c:pt>
                <c:pt idx="3">
                  <c:v>0.67328450269853812</c:v>
                </c:pt>
                <c:pt idx="4">
                  <c:v>0.71671915259089902</c:v>
                </c:pt>
                <c:pt idx="5">
                  <c:v>0.76213301378070764</c:v>
                </c:pt>
                <c:pt idx="6">
                  <c:v>0.79402515723270461</c:v>
                </c:pt>
                <c:pt idx="7">
                  <c:v>0.80594059405940732</c:v>
                </c:pt>
                <c:pt idx="8">
                  <c:v>0.82309582309582519</c:v>
                </c:pt>
                <c:pt idx="9">
                  <c:v>0.83631840796019963</c:v>
                </c:pt>
                <c:pt idx="10">
                  <c:v>0.85365853658536783</c:v>
                </c:pt>
                <c:pt idx="11">
                  <c:v>0.84181184668989895</c:v>
                </c:pt>
                <c:pt idx="12">
                  <c:v>0.86589403973510104</c:v>
                </c:pt>
                <c:pt idx="13">
                  <c:v>0.87284894837476246</c:v>
                </c:pt>
                <c:pt idx="14">
                  <c:v>0.87513691128148963</c:v>
                </c:pt>
                <c:pt idx="15">
                  <c:v>0.86983729662077902</c:v>
                </c:pt>
                <c:pt idx="16">
                  <c:v>0.88345323741007264</c:v>
                </c:pt>
                <c:pt idx="17">
                  <c:v>0.90553745928338769</c:v>
                </c:pt>
                <c:pt idx="18">
                  <c:v>0.88848920863309488</c:v>
                </c:pt>
                <c:pt idx="19">
                  <c:v>0.88056680161943257</c:v>
                </c:pt>
                <c:pt idx="20">
                  <c:v>0.90114942528735631</c:v>
                </c:pt>
                <c:pt idx="21">
                  <c:v>0.90816326530612246</c:v>
                </c:pt>
                <c:pt idx="22">
                  <c:v>0.9044943820224719</c:v>
                </c:pt>
                <c:pt idx="23">
                  <c:v>0.89751552795030909</c:v>
                </c:pt>
                <c:pt idx="24">
                  <c:v>0.90311418685120914</c:v>
                </c:pt>
                <c:pt idx="25">
                  <c:v>0.9348659003831431</c:v>
                </c:pt>
                <c:pt idx="26">
                  <c:v>0.90573770491803252</c:v>
                </c:pt>
                <c:pt idx="27">
                  <c:v>0.92760180995475161</c:v>
                </c:pt>
                <c:pt idx="28">
                  <c:v>0.94146341463414662</c:v>
                </c:pt>
                <c:pt idx="29">
                  <c:v>0.95336787564766756</c:v>
                </c:pt>
                <c:pt idx="30">
                  <c:v>0.92391304347826086</c:v>
                </c:pt>
              </c:numCache>
            </c:numRef>
          </c:val>
        </c:ser>
        <c:marker val="1"/>
        <c:axId val="65180416"/>
        <c:axId val="65182720"/>
      </c:lineChart>
      <c:catAx>
        <c:axId val="65180416"/>
        <c:scaling>
          <c:orientation val="minMax"/>
        </c:scaling>
        <c:axPos val="b"/>
        <c:minorGridlines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Calls</a:t>
                </a:r>
              </a:p>
            </c:rich>
          </c:tx>
        </c:title>
        <c:tickLblPos val="nextTo"/>
        <c:txPr>
          <a:bodyPr/>
          <a:lstStyle/>
          <a:p>
            <a:pPr>
              <a:defRPr sz="2400"/>
            </a:pPr>
            <a:endParaRPr lang="en-US"/>
          </a:p>
        </c:txPr>
        <c:crossAx val="65182720"/>
        <c:crosses val="autoZero"/>
        <c:auto val="1"/>
        <c:lblAlgn val="ctr"/>
        <c:lblOffset val="100"/>
        <c:tickMarkSkip val="2"/>
      </c:catAx>
      <c:valAx>
        <c:axId val="65182720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 smtClean="0"/>
                  <a:t>Conditional  Probability</a:t>
                </a:r>
                <a:endParaRPr lang="en-GB" sz="2000" dirty="0"/>
              </a:p>
            </c:rich>
          </c:tx>
        </c:title>
        <c:numFmt formatCode="0%" sourceLinked="0"/>
        <c:tickLblPos val="nextTo"/>
        <c:crossAx val="65180416"/>
        <c:crosses val="autoZero"/>
        <c:crossBetween val="between"/>
      </c:valAx>
    </c:plotArea>
    <c:plotVisOnly val="1"/>
  </c:chart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GB"/>
  <c:style val="44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GB" sz="2600" b="1" i="0" baseline="0">
                <a:solidFill>
                  <a:schemeClr val="tx1"/>
                </a:solidFill>
              </a:rPr>
              <a:t>Conditional Probability of One or More Calls in 2009 by N of Calls 2008</a:t>
            </a:r>
          </a:p>
        </c:rich>
      </c:tx>
    </c:title>
    <c:plotArea>
      <c:layout>
        <c:manualLayout>
          <c:layoutTarget val="inner"/>
          <c:xMode val="edge"/>
          <c:yMode val="edge"/>
          <c:x val="8.5138251095026693E-2"/>
          <c:y val="0.14273622047244169"/>
          <c:w val="0.90624570151671269"/>
          <c:h val="0.73557524059492563"/>
        </c:manualLayout>
      </c:layout>
      <c:lineChart>
        <c:grouping val="standard"/>
        <c:varyColors val="1"/>
        <c:ser>
          <c:idx val="0"/>
          <c:order val="0"/>
          <c:tx>
            <c:v>Conditional Probability</c:v>
          </c:tx>
          <c:spPr>
            <a:ln>
              <a:solidFill>
                <a:srgbClr val="FF0000"/>
              </a:solidFill>
            </a:ln>
          </c:spPr>
          <c:marker>
            <c:symbol val="diamond"/>
            <c:size val="9"/>
            <c:spPr>
              <a:solidFill>
                <a:srgbClr val="C00000"/>
              </a:solidFill>
            </c:spPr>
          </c:marker>
          <c:dLbls>
            <c:dLbl>
              <c:idx val="0"/>
              <c:delete val="1"/>
            </c:dLbl>
            <c:numFmt formatCode="0%" sourceLinked="0"/>
            <c:txPr>
              <a:bodyPr/>
              <a:lstStyle/>
              <a:p>
                <a:pPr>
                  <a:defRPr sz="1600"/>
                </a:pPr>
                <a:endParaRPr lang="en-US"/>
              </a:p>
            </c:txPr>
            <c:showVal val="1"/>
          </c:dLbls>
          <c:cat>
            <c:numRef>
              <c:f>Sheet1!$M$4:$M$15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</c:numCache>
            </c:numRef>
          </c:cat>
          <c:val>
            <c:numRef>
              <c:f>Sheet3!$D$4:$D$13</c:f>
              <c:numCache>
                <c:formatCode>0.00%</c:formatCode>
                <c:ptCount val="10"/>
                <c:pt idx="0" formatCode="0%">
                  <c:v>0</c:v>
                </c:pt>
                <c:pt idx="1">
                  <c:v>0.16300000000000001</c:v>
                </c:pt>
                <c:pt idx="2">
                  <c:v>0.38000000000000034</c:v>
                </c:pt>
                <c:pt idx="3">
                  <c:v>0.54</c:v>
                </c:pt>
                <c:pt idx="4">
                  <c:v>0.63000000000000056</c:v>
                </c:pt>
                <c:pt idx="5">
                  <c:v>0.6900000000000005</c:v>
                </c:pt>
                <c:pt idx="6">
                  <c:v>0.73000000000000054</c:v>
                </c:pt>
                <c:pt idx="7">
                  <c:v>0.76000000000000056</c:v>
                </c:pt>
                <c:pt idx="8">
                  <c:v>0.79</c:v>
                </c:pt>
                <c:pt idx="9">
                  <c:v>0.81</c:v>
                </c:pt>
              </c:numCache>
            </c:numRef>
          </c:val>
          <c:smooth val="1"/>
        </c:ser>
        <c:marker val="1"/>
        <c:axId val="71633920"/>
        <c:axId val="71648384"/>
      </c:lineChart>
      <c:catAx>
        <c:axId val="71633920"/>
        <c:scaling>
          <c:orientation val="minMax"/>
        </c:scaling>
        <c:axPos val="b"/>
        <c:minorGridlines/>
        <c:title>
          <c:tx>
            <c:rich>
              <a:bodyPr/>
              <a:lstStyle/>
              <a:p>
                <a:pPr>
                  <a:defRPr sz="2000">
                    <a:solidFill>
                      <a:schemeClr val="tx1"/>
                    </a:solidFill>
                  </a:defRPr>
                </a:pPr>
                <a:r>
                  <a:rPr lang="en-US" sz="1800" b="1" i="0" baseline="0">
                    <a:solidFill>
                      <a:schemeClr val="tx1"/>
                    </a:solidFill>
                  </a:rPr>
                  <a:t>N of Calls 2008</a:t>
                </a:r>
              </a:p>
            </c:rich>
          </c:tx>
        </c:title>
        <c:numFmt formatCode="General" sourceLinked="1"/>
        <c:majorTickMark val="in"/>
        <c:minorTickMark val="out"/>
        <c:tickLblPos val="low"/>
        <c:txPr>
          <a:bodyPr rot="1380000" vert="horz"/>
          <a:lstStyle/>
          <a:p>
            <a:pPr>
              <a:defRPr sz="2400"/>
            </a:pPr>
            <a:endParaRPr lang="en-US"/>
          </a:p>
        </c:txPr>
        <c:crossAx val="71648384"/>
        <c:crosses val="autoZero"/>
        <c:auto val="1"/>
        <c:lblAlgn val="ctr"/>
        <c:lblOffset val="100"/>
        <c:tickMarkSkip val="1"/>
      </c:catAx>
      <c:valAx>
        <c:axId val="71648384"/>
        <c:scaling>
          <c:orientation val="minMax"/>
          <c:max val="1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 sz="2000"/>
                </a:pPr>
                <a:r>
                  <a:rPr lang="en-US" sz="2000" dirty="0" smtClean="0"/>
                  <a:t>Conditional  Probability</a:t>
                </a:r>
                <a:endParaRPr lang="en-GB" sz="2000" dirty="0"/>
              </a:p>
            </c:rich>
          </c:tx>
        </c:title>
        <c:numFmt formatCode="0%" sourceLinked="0"/>
        <c:tickLblPos val="nextTo"/>
        <c:txPr>
          <a:bodyPr/>
          <a:lstStyle/>
          <a:p>
            <a:pPr>
              <a:defRPr sz="2000"/>
            </a:pPr>
            <a:endParaRPr lang="en-US"/>
          </a:p>
        </c:txPr>
        <c:crossAx val="71633920"/>
        <c:crosses val="autoZero"/>
        <c:crossBetween val="between"/>
      </c:valAx>
    </c:plotArea>
    <c:plotVisOnly val="1"/>
  </c:chart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055A44-2A8B-4413-958D-F3F570D23F32}" type="doc">
      <dgm:prSet loTypeId="urn:microsoft.com/office/officeart/2005/8/layout/venn3" loCatId="relationship" qsTypeId="urn:microsoft.com/office/officeart/2005/8/quickstyle/3d6" qsCatId="3D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F489AADF-86C4-4F0C-A7A9-26CB1F94901F}">
      <dgm:prSet phldrT="[Text]"/>
      <dgm:spPr/>
      <dgm:t>
        <a:bodyPr/>
        <a:lstStyle/>
        <a:p>
          <a:r>
            <a:rPr lang="en-GB" dirty="0" smtClean="0"/>
            <a:t>Prior n of events within a </a:t>
          </a:r>
          <a:r>
            <a:rPr lang="en-GB" b="1" dirty="0" smtClean="0">
              <a:solidFill>
                <a:srgbClr val="C00000"/>
              </a:solidFill>
            </a:rPr>
            <a:t>fixed</a:t>
          </a:r>
          <a:r>
            <a:rPr lang="en-GB" dirty="0" smtClean="0"/>
            <a:t> period (365 days)</a:t>
          </a:r>
          <a:endParaRPr lang="en-GB" dirty="0"/>
        </a:p>
      </dgm:t>
    </dgm:pt>
    <dgm:pt modelId="{FE238B1B-A184-4463-BAB4-EA112750E729}" type="parTrans" cxnId="{FADEB946-A3CD-4172-B23B-E3B294C39F97}">
      <dgm:prSet/>
      <dgm:spPr/>
      <dgm:t>
        <a:bodyPr/>
        <a:lstStyle/>
        <a:p>
          <a:endParaRPr lang="en-GB"/>
        </a:p>
      </dgm:t>
    </dgm:pt>
    <dgm:pt modelId="{76E309ED-4CB8-4654-8740-4B2093E7E811}" type="sibTrans" cxnId="{FADEB946-A3CD-4172-B23B-E3B294C39F97}">
      <dgm:prSet/>
      <dgm:spPr/>
      <dgm:t>
        <a:bodyPr/>
        <a:lstStyle/>
        <a:p>
          <a:endParaRPr lang="en-GB"/>
        </a:p>
      </dgm:t>
    </dgm:pt>
    <dgm:pt modelId="{DDF18EFA-862E-43EB-B1A1-B9B6B27EF540}">
      <dgm:prSet phldrT="[Text]"/>
      <dgm:spPr/>
      <dgm:t>
        <a:bodyPr/>
        <a:lstStyle/>
        <a:p>
          <a:r>
            <a:rPr lang="en-GB" dirty="0" smtClean="0"/>
            <a:t>cut-off point:</a:t>
          </a:r>
        </a:p>
        <a:p>
          <a:r>
            <a:rPr lang="en-GB" dirty="0" smtClean="0"/>
            <a:t> one day</a:t>
          </a:r>
          <a:endParaRPr lang="en-GB" dirty="0"/>
        </a:p>
      </dgm:t>
    </dgm:pt>
    <dgm:pt modelId="{E48EBC26-81FA-45EC-9811-394A3F3CAC3D}" type="parTrans" cxnId="{06B5907C-1C1B-4084-8BA4-983756120B95}">
      <dgm:prSet/>
      <dgm:spPr/>
      <dgm:t>
        <a:bodyPr/>
        <a:lstStyle/>
        <a:p>
          <a:endParaRPr lang="en-GB"/>
        </a:p>
      </dgm:t>
    </dgm:pt>
    <dgm:pt modelId="{8DCF80E8-EE2D-4E7C-884F-E3F79CAA70B3}" type="sibTrans" cxnId="{06B5907C-1C1B-4084-8BA4-983756120B95}">
      <dgm:prSet/>
      <dgm:spPr/>
      <dgm:t>
        <a:bodyPr/>
        <a:lstStyle/>
        <a:p>
          <a:endParaRPr lang="en-GB"/>
        </a:p>
      </dgm:t>
    </dgm:pt>
    <dgm:pt modelId="{36280279-0FE5-4CD4-97B3-16D2C6426878}">
      <dgm:prSet phldrT="[Text]"/>
      <dgm:spPr/>
      <dgm:t>
        <a:bodyPr/>
        <a:lstStyle/>
        <a:p>
          <a:r>
            <a:rPr lang="en-GB" dirty="0" smtClean="0"/>
            <a:t>Conditional n of events, within a </a:t>
          </a:r>
          <a:r>
            <a:rPr lang="en-GB" b="1" dirty="0" smtClean="0">
              <a:solidFill>
                <a:srgbClr val="C00000"/>
              </a:solidFill>
            </a:rPr>
            <a:t>fixed</a:t>
          </a:r>
          <a:r>
            <a:rPr lang="en-GB" dirty="0" smtClean="0"/>
            <a:t> period  </a:t>
          </a:r>
        </a:p>
        <a:p>
          <a:r>
            <a:rPr lang="en-GB" dirty="0" smtClean="0"/>
            <a:t>(365 days)</a:t>
          </a:r>
          <a:endParaRPr lang="en-GB" dirty="0"/>
        </a:p>
      </dgm:t>
    </dgm:pt>
    <dgm:pt modelId="{9B8769F4-2F50-45E0-9470-452835CDBA5F}" type="parTrans" cxnId="{A7C15ABA-27B6-4809-926F-D936224177B8}">
      <dgm:prSet/>
      <dgm:spPr/>
      <dgm:t>
        <a:bodyPr/>
        <a:lstStyle/>
        <a:p>
          <a:endParaRPr lang="en-GB"/>
        </a:p>
      </dgm:t>
    </dgm:pt>
    <dgm:pt modelId="{5663025B-D7E9-49ED-9792-EB8FA6A73694}" type="sibTrans" cxnId="{A7C15ABA-27B6-4809-926F-D936224177B8}">
      <dgm:prSet/>
      <dgm:spPr/>
      <dgm:t>
        <a:bodyPr/>
        <a:lstStyle/>
        <a:p>
          <a:endParaRPr lang="en-GB"/>
        </a:p>
      </dgm:t>
    </dgm:pt>
    <dgm:pt modelId="{C0963169-24D3-4269-B823-AE462FEB3FFB}" type="pres">
      <dgm:prSet presAssocID="{09055A44-2A8B-4413-958D-F3F570D23F3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785203A-F2E0-4358-ADC4-3D9C675B091E}" type="pres">
      <dgm:prSet presAssocID="{F489AADF-86C4-4F0C-A7A9-26CB1F94901F}" presName="Name5" presStyleLbl="venn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AFDFFA-BEB1-438B-8B8C-C61178908E03}" type="pres">
      <dgm:prSet presAssocID="{76E309ED-4CB8-4654-8740-4B2093E7E811}" presName="space" presStyleCnt="0"/>
      <dgm:spPr/>
    </dgm:pt>
    <dgm:pt modelId="{2E3E1EF2-4F96-4DBC-86D8-8022E6F1ED1A}" type="pres">
      <dgm:prSet presAssocID="{DDF18EFA-862E-43EB-B1A1-B9B6B27EF540}" presName="Name5" presStyleLbl="vennNode1" presStyleIdx="1" presStyleCnt="3">
        <dgm:presLayoutVars>
          <dgm:bulletEnabled val="1"/>
        </dgm:presLayoutVars>
      </dgm:prSet>
      <dgm:spPr>
        <a:prstGeom prst="can">
          <a:avLst/>
        </a:prstGeom>
      </dgm:spPr>
      <dgm:t>
        <a:bodyPr/>
        <a:lstStyle/>
        <a:p>
          <a:endParaRPr lang="en-GB"/>
        </a:p>
      </dgm:t>
    </dgm:pt>
    <dgm:pt modelId="{3FE2CD8D-7B40-41DF-974B-E82452BAF587}" type="pres">
      <dgm:prSet presAssocID="{8DCF80E8-EE2D-4E7C-884F-E3F79CAA70B3}" presName="space" presStyleCnt="0"/>
      <dgm:spPr/>
    </dgm:pt>
    <dgm:pt modelId="{EB86AD54-A8A9-4FFA-9085-DED4DFF4983F}" type="pres">
      <dgm:prSet presAssocID="{36280279-0FE5-4CD4-97B3-16D2C6426878}" presName="Name5" presStyleLbl="venn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06B5907C-1C1B-4084-8BA4-983756120B95}" srcId="{09055A44-2A8B-4413-958D-F3F570D23F32}" destId="{DDF18EFA-862E-43EB-B1A1-B9B6B27EF540}" srcOrd="1" destOrd="0" parTransId="{E48EBC26-81FA-45EC-9811-394A3F3CAC3D}" sibTransId="{8DCF80E8-EE2D-4E7C-884F-E3F79CAA70B3}"/>
    <dgm:cxn modelId="{537D6D57-7059-4454-A723-B86A15B2A20C}" type="presOf" srcId="{F489AADF-86C4-4F0C-A7A9-26CB1F94901F}" destId="{6785203A-F2E0-4358-ADC4-3D9C675B091E}" srcOrd="0" destOrd="0" presId="urn:microsoft.com/office/officeart/2005/8/layout/venn3"/>
    <dgm:cxn modelId="{A7C15ABA-27B6-4809-926F-D936224177B8}" srcId="{09055A44-2A8B-4413-958D-F3F570D23F32}" destId="{36280279-0FE5-4CD4-97B3-16D2C6426878}" srcOrd="2" destOrd="0" parTransId="{9B8769F4-2F50-45E0-9470-452835CDBA5F}" sibTransId="{5663025B-D7E9-49ED-9792-EB8FA6A73694}"/>
    <dgm:cxn modelId="{C47A166C-F887-4A9E-A1DC-B5F1968D3BC7}" type="presOf" srcId="{36280279-0FE5-4CD4-97B3-16D2C6426878}" destId="{EB86AD54-A8A9-4FFA-9085-DED4DFF4983F}" srcOrd="0" destOrd="0" presId="urn:microsoft.com/office/officeart/2005/8/layout/venn3"/>
    <dgm:cxn modelId="{FADEB946-A3CD-4172-B23B-E3B294C39F97}" srcId="{09055A44-2A8B-4413-958D-F3F570D23F32}" destId="{F489AADF-86C4-4F0C-A7A9-26CB1F94901F}" srcOrd="0" destOrd="0" parTransId="{FE238B1B-A184-4463-BAB4-EA112750E729}" sibTransId="{76E309ED-4CB8-4654-8740-4B2093E7E811}"/>
    <dgm:cxn modelId="{5F15CC36-18B9-4EAA-9ACB-8B8AAF5A0C15}" type="presOf" srcId="{DDF18EFA-862E-43EB-B1A1-B9B6B27EF540}" destId="{2E3E1EF2-4F96-4DBC-86D8-8022E6F1ED1A}" srcOrd="0" destOrd="0" presId="urn:microsoft.com/office/officeart/2005/8/layout/venn3"/>
    <dgm:cxn modelId="{9F9F1D8E-F4A6-43AB-AA6B-80E02825F4ED}" type="presOf" srcId="{09055A44-2A8B-4413-958D-F3F570D23F32}" destId="{C0963169-24D3-4269-B823-AE462FEB3FFB}" srcOrd="0" destOrd="0" presId="urn:microsoft.com/office/officeart/2005/8/layout/venn3"/>
    <dgm:cxn modelId="{02487741-8A87-42A3-8075-E03C6157005B}" type="presParOf" srcId="{C0963169-24D3-4269-B823-AE462FEB3FFB}" destId="{6785203A-F2E0-4358-ADC4-3D9C675B091E}" srcOrd="0" destOrd="0" presId="urn:microsoft.com/office/officeart/2005/8/layout/venn3"/>
    <dgm:cxn modelId="{1761FD7E-D592-4F3F-B7B7-801D99702AA0}" type="presParOf" srcId="{C0963169-24D3-4269-B823-AE462FEB3FFB}" destId="{4CAFDFFA-BEB1-438B-8B8C-C61178908E03}" srcOrd="1" destOrd="0" presId="urn:microsoft.com/office/officeart/2005/8/layout/venn3"/>
    <dgm:cxn modelId="{054AD9EB-4E20-48AD-B55C-A188DA057E9F}" type="presParOf" srcId="{C0963169-24D3-4269-B823-AE462FEB3FFB}" destId="{2E3E1EF2-4F96-4DBC-86D8-8022E6F1ED1A}" srcOrd="2" destOrd="0" presId="urn:microsoft.com/office/officeart/2005/8/layout/venn3"/>
    <dgm:cxn modelId="{7E2AC562-BD36-4018-9CC7-F8DC519918A7}" type="presParOf" srcId="{C0963169-24D3-4269-B823-AE462FEB3FFB}" destId="{3FE2CD8D-7B40-41DF-974B-E82452BAF587}" srcOrd="3" destOrd="0" presId="urn:microsoft.com/office/officeart/2005/8/layout/venn3"/>
    <dgm:cxn modelId="{75056840-C874-4CDD-80BF-DE8EDCC50FA9}" type="presParOf" srcId="{C0963169-24D3-4269-B823-AE462FEB3FFB}" destId="{EB86AD54-A8A9-4FFA-9085-DED4DFF4983F}" srcOrd="4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0.13776</cdr:x>
      <cdr:y>0.2625</cdr:y>
    </cdr:from>
    <cdr:to>
      <cdr:x>0.3425</cdr:x>
      <cdr:y>0.38849</cdr:y>
    </cdr:to>
    <cdr:sp macro="" textlink="">
      <cdr:nvSpPr>
        <cdr:cNvPr id="2" name="Oval 1"/>
        <cdr:cNvSpPr/>
      </cdr:nvSpPr>
      <cdr:spPr>
        <a:xfrm xmlns:a="http://schemas.openxmlformats.org/drawingml/2006/main">
          <a:off x="1259632" y="1800200"/>
          <a:ext cx="1872208" cy="864096"/>
        </a:xfrm>
        <a:prstGeom xmlns:a="http://schemas.openxmlformats.org/drawingml/2006/main" prst="ellipse">
          <a:avLst/>
        </a:prstGeom>
        <a:solidFill xmlns:a="http://schemas.openxmlformats.org/drawingml/2006/main">
          <a:srgbClr val="000000">
            <a:alpha val="9000"/>
          </a:srgbClr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0.35038</cdr:x>
      <cdr:y>0.105</cdr:y>
    </cdr:from>
    <cdr:to>
      <cdr:x>0.57875</cdr:x>
      <cdr:y>0.2205</cdr:y>
    </cdr:to>
    <cdr:sp macro="" textlink="">
      <cdr:nvSpPr>
        <cdr:cNvPr id="3" name="Oval 2"/>
        <cdr:cNvSpPr/>
      </cdr:nvSpPr>
      <cdr:spPr>
        <a:xfrm xmlns:a="http://schemas.openxmlformats.org/drawingml/2006/main">
          <a:off x="3203848" y="720080"/>
          <a:ext cx="2088232" cy="792088"/>
        </a:xfrm>
        <a:prstGeom xmlns:a="http://schemas.openxmlformats.org/drawingml/2006/main" prst="ellipse">
          <a:avLst/>
        </a:prstGeom>
        <a:solidFill xmlns:a="http://schemas.openxmlformats.org/drawingml/2006/main">
          <a:srgbClr val="000000">
            <a:alpha val="9000"/>
          </a:srgbClr>
        </a:solidFill>
        <a:ln xmlns:a="http://schemas.openxmlformats.org/drawingml/2006/main" w="381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Rockwell"/>
            </a:defRPr>
          </a:lvl1pPr>
          <a:lvl2pPr marL="457200" indent="0">
            <a:defRPr sz="1100">
              <a:solidFill>
                <a:sysClr val="window" lastClr="FFFFFF"/>
              </a:solidFill>
              <a:latin typeface="Rockwell"/>
            </a:defRPr>
          </a:lvl2pPr>
          <a:lvl3pPr marL="914400" indent="0">
            <a:defRPr sz="1100">
              <a:solidFill>
                <a:sysClr val="window" lastClr="FFFFFF"/>
              </a:solidFill>
              <a:latin typeface="Rockwell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Rockwell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Rockwell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Rockwell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Rockwell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Rockwell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Rockwell"/>
            </a:defRPr>
          </a:lvl9pPr>
        </a:lstStyle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0.12988</cdr:x>
      <cdr:y>0.47249</cdr:y>
    </cdr:from>
    <cdr:to>
      <cdr:x>0.35825</cdr:x>
      <cdr:y>0.60899</cdr:y>
    </cdr:to>
    <cdr:sp macro="" textlink="">
      <cdr:nvSpPr>
        <cdr:cNvPr id="4" name="Oval 3"/>
        <cdr:cNvSpPr/>
      </cdr:nvSpPr>
      <cdr:spPr>
        <a:xfrm xmlns:a="http://schemas.openxmlformats.org/drawingml/2006/main">
          <a:off x="1187624" y="3240360"/>
          <a:ext cx="2088232" cy="936104"/>
        </a:xfrm>
        <a:prstGeom xmlns:a="http://schemas.openxmlformats.org/drawingml/2006/main" prst="ellipse">
          <a:avLst/>
        </a:prstGeom>
        <a:solidFill xmlns:a="http://schemas.openxmlformats.org/drawingml/2006/main">
          <a:srgbClr val="000000">
            <a:alpha val="9000"/>
          </a:srgbClr>
        </a:solidFill>
        <a:ln xmlns:a="http://schemas.openxmlformats.org/drawingml/2006/main" w="38100" cap="flat" cmpd="sng" algn="ctr">
          <a:noFill/>
          <a:prstDash val="solid"/>
        </a:ln>
        <a:effectLst xmlns:a="http://schemas.openxmlformats.org/drawingml/2006/main"/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" lastClr="FFFFFF"/>
              </a:solidFill>
              <a:latin typeface="Rockwell"/>
            </a:defRPr>
          </a:lvl1pPr>
          <a:lvl2pPr marL="457200" indent="0">
            <a:defRPr sz="1100">
              <a:solidFill>
                <a:sysClr val="window" lastClr="FFFFFF"/>
              </a:solidFill>
              <a:latin typeface="Rockwell"/>
            </a:defRPr>
          </a:lvl2pPr>
          <a:lvl3pPr marL="914400" indent="0">
            <a:defRPr sz="1100">
              <a:solidFill>
                <a:sysClr val="window" lastClr="FFFFFF"/>
              </a:solidFill>
              <a:latin typeface="Rockwell"/>
            </a:defRPr>
          </a:lvl3pPr>
          <a:lvl4pPr marL="1371600" indent="0">
            <a:defRPr sz="1100">
              <a:solidFill>
                <a:sysClr val="window" lastClr="FFFFFF"/>
              </a:solidFill>
              <a:latin typeface="Rockwell"/>
            </a:defRPr>
          </a:lvl4pPr>
          <a:lvl5pPr marL="1828800" indent="0">
            <a:defRPr sz="1100">
              <a:solidFill>
                <a:sysClr val="window" lastClr="FFFFFF"/>
              </a:solidFill>
              <a:latin typeface="Rockwell"/>
            </a:defRPr>
          </a:lvl5pPr>
          <a:lvl6pPr marL="2286000" indent="0">
            <a:defRPr sz="1100">
              <a:solidFill>
                <a:sysClr val="window" lastClr="FFFFFF"/>
              </a:solidFill>
              <a:latin typeface="Rockwell"/>
            </a:defRPr>
          </a:lvl6pPr>
          <a:lvl7pPr marL="2743200" indent="0">
            <a:defRPr sz="1100">
              <a:solidFill>
                <a:sysClr val="window" lastClr="FFFFFF"/>
              </a:solidFill>
              <a:latin typeface="Rockwell"/>
            </a:defRPr>
          </a:lvl7pPr>
          <a:lvl8pPr marL="3200400" indent="0">
            <a:defRPr sz="1100">
              <a:solidFill>
                <a:sysClr val="window" lastClr="FFFFFF"/>
              </a:solidFill>
              <a:latin typeface="Rockwell"/>
            </a:defRPr>
          </a:lvl8pPr>
          <a:lvl9pPr marL="3657600" indent="0">
            <a:defRPr sz="1100">
              <a:solidFill>
                <a:sysClr val="window" lastClr="FFFFFF"/>
              </a:solidFill>
              <a:latin typeface="Rockwell"/>
            </a:defRPr>
          </a:lvl9pPr>
        </a:lstStyle>
        <a:p xmlns:a="http://schemas.openxmlformats.org/drawingml/2006/main">
          <a:endParaRPr lang="en-US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0.1772</cdr:x>
      <cdr:y>0.05979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1620317" cy="410039"/>
        </a:xfrm>
        <a:prstGeom xmlns:a="http://schemas.openxmlformats.org/drawingml/2006/main" prst="rect">
          <a:avLst/>
        </a:prstGeom>
      </cdr:spPr>
    </cdr:pic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0.10626</cdr:x>
      <cdr:y>0.227</cdr:y>
    </cdr:from>
    <cdr:to>
      <cdr:x>1</cdr:x>
      <cdr:y>0.227</cdr:y>
    </cdr:to>
    <cdr:cxnSp macro="">
      <cdr:nvCxnSpPr>
        <cdr:cNvPr id="2" name="Straight Connector 1"/>
        <cdr:cNvCxnSpPr/>
      </cdr:nvCxnSpPr>
      <cdr:spPr>
        <a:xfrm xmlns:a="http://schemas.openxmlformats.org/drawingml/2006/main">
          <a:off x="971600" y="1556792"/>
          <a:ext cx="8172400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rgbClr val="FFC000"/>
          </a:solidFill>
          <a:prstDash val="lgDash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1D7062-942B-49E2-8ECA-17F2F48958D2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F57862-2955-47BC-B536-2D5F887EFB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6AD7C-CD4A-4121-BE79-9BD2A8FFE918}" type="datetimeFigureOut">
              <a:rPr lang="en-US" smtClean="0"/>
              <a:pPr/>
              <a:t>7/9/2010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DBD55-B3AF-4B26-8105-7859A9AC88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8A0D00-AE97-4EBA-A674-087B58CFDD87}" type="slidenum">
              <a:rPr lang="en-US"/>
              <a:pPr/>
              <a:t>2</a:t>
            </a:fld>
            <a:endParaRPr lang="en-US"/>
          </a:p>
        </p:txBody>
      </p:sp>
      <p:sp>
        <p:nvSpPr>
          <p:cNvPr id="41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8498F234-3EAB-4E30-B05D-48E07AFE13B1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6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442FCB0-4A17-4F60-865F-E3EF07241C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73C49C-0AB1-406A-90E9-913424D9CFBD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F43FEB-121C-4C87-B8A3-42C1CCB4212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0E08F-A192-4E02-B24C-A44174D3AF21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E7FF8-4D2D-4354-A4CC-CD0288DBA1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CA02F1A-2397-4280-B4C8-0DAFC76E14B5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0A77359-0F5E-4E8B-95E5-0F22E5E63DA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36B3A52B-D58E-43B9-8971-B77010BA33B0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BFFE3EAE-98EA-4909-B234-1CF17752AC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C68062E-DEBE-43F9-B9E4-255563C0CB08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960926-6ED5-408D-8E07-230E0D9CE6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0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2B30284-BA95-47EA-BE59-C9E5A0FAD709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10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1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D862C9-5327-4A23-B28C-A85CB6F18D7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2FA08A9-4D3D-4621-B1AB-E1D0225E5475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E4512C-92F9-42AD-9BB2-599339FBE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D64B9-45C5-42C1-93BF-EC012162E1FB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BED87C-6C7A-4A48-B84D-1F369F3046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65F745A9-E4A2-4B63-B972-0BB0A864C685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7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9AE575D3-022D-45A0-A733-FCBF6B8AA0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DF22C132-07F4-4B1C-B8DD-E0EE12A65877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7674A1E-68ED-4014-9860-1DB9AA778D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GB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4BDB1703-3EFB-4DC2-8EBF-F12F869E0F78}" type="datetimeFigureOut">
              <a:rPr lang="en-US"/>
              <a:pPr>
                <a:defRPr/>
              </a:pPr>
              <a:t>7/9/2010</a:t>
            </a:fld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72478CD-19DF-4BE6-8C8A-1FE273C71B7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1" r:id="rId7"/>
    <p:sldLayoutId id="2147483678" r:id="rId8"/>
    <p:sldLayoutId id="2147483679" r:id="rId9"/>
    <p:sldLayoutId id="2147483670" r:id="rId10"/>
    <p:sldLayoutId id="2147483669" r:id="rId11"/>
  </p:sldLayoutIdLst>
  <p:txStyles>
    <p:titleStyle>
      <a:lvl1pPr marL="53975" indent="-53975" algn="r" rtl="0" fontAlgn="base">
        <a:spcBef>
          <a:spcPct val="0"/>
        </a:spcBef>
        <a:spcAft>
          <a:spcPct val="0"/>
        </a:spcAft>
        <a:defRPr sz="4600" kern="1200">
          <a:solidFill>
            <a:srgbClr val="E7EACB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/>
        </a:defRPr>
      </a:lvl2pPr>
      <a:lvl3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/>
        </a:defRPr>
      </a:lvl3pPr>
      <a:lvl4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/>
        </a:defRPr>
      </a:lvl4pPr>
      <a:lvl5pPr marL="539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7EACB"/>
          </a:solidFill>
          <a:latin typeface="Rockwell"/>
        </a:defRPr>
      </a:lvl9pPr>
      <a:extLst/>
    </p:titleStyle>
    <p:bodyStyle>
      <a:lvl1pPr marL="292100" indent="-292100" algn="l" rtl="0" fontAlgn="base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1268413"/>
            <a:ext cx="8991600" cy="301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atin typeface="+mj-lt"/>
              <a:cs typeface="+mn-cs"/>
            </a:endParaRPr>
          </a:p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b="1" dirty="0">
                <a:latin typeface="+mj-lt"/>
                <a:cs typeface="+mn-cs"/>
              </a:rPr>
              <a:t>Repeat </a:t>
            </a:r>
            <a:r>
              <a:rPr lang="en-GB" sz="3000" b="1" dirty="0" smtClean="0">
                <a:latin typeface="+mj-lt"/>
                <a:cs typeface="+mn-cs"/>
              </a:rPr>
              <a:t>Victims </a:t>
            </a:r>
            <a:r>
              <a:rPr lang="en-GB" sz="3000" b="1" dirty="0">
                <a:latin typeface="+mj-lt"/>
                <a:cs typeface="+mn-cs"/>
              </a:rPr>
              <a:t>of ASB: </a:t>
            </a:r>
            <a:r>
              <a:rPr lang="en-GB" sz="3000" b="1" dirty="0" smtClean="0">
                <a:latin typeface="+mj-lt"/>
                <a:cs typeface="+mn-cs"/>
              </a:rPr>
              <a:t>358,682 Calls </a:t>
            </a:r>
            <a:endParaRPr lang="en-GB" sz="3000" b="1" dirty="0">
              <a:latin typeface="+mj-lt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85813" y="4000500"/>
            <a:ext cx="721518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+mj-lt"/>
                <a:cs typeface="+mn-cs"/>
              </a:rPr>
              <a:t/>
            </a:r>
            <a:br>
              <a:rPr lang="en-GB" b="1" dirty="0">
                <a:latin typeface="+mj-lt"/>
                <a:cs typeface="+mn-cs"/>
              </a:rPr>
            </a:br>
            <a:endParaRPr lang="en-GB" dirty="0">
              <a:latin typeface="+mj-lt"/>
              <a:cs typeface="+mn-cs"/>
            </a:endParaRP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+mj-lt"/>
              <a:cs typeface="+mn-cs"/>
            </a:endParaRP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Barak Ariel, PhD</a:t>
            </a: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  <a:cs typeface="+mn-cs"/>
              </a:rPr>
              <a:t>Jerry Lee Centre of Experimental Criminology</a:t>
            </a: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Institute of Criminology, UK</a:t>
            </a:r>
            <a:endParaRPr lang="en-US" dirty="0">
              <a:latin typeface="+mj-lt"/>
              <a:cs typeface="+mn-cs"/>
            </a:endParaRP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dirty="0">
              <a:latin typeface="+mj-lt"/>
              <a:cs typeface="+mn-cs"/>
            </a:endParaRPr>
          </a:p>
        </p:txBody>
      </p:sp>
      <p:sp>
        <p:nvSpPr>
          <p:cNvPr id="13316" name="Rectangle 7"/>
          <p:cNvSpPr>
            <a:spLocks noChangeArrowheads="1"/>
          </p:cNvSpPr>
          <p:nvPr/>
        </p:nvSpPr>
        <p:spPr bwMode="auto">
          <a:xfrm>
            <a:off x="642938" y="404664"/>
            <a:ext cx="78581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ctr"/>
            <a:r>
              <a:rPr lang="en-US" sz="2000" b="1" dirty="0" smtClean="0">
                <a:latin typeface="Rockwell"/>
              </a:rPr>
              <a:t>3</a:t>
            </a:r>
            <a:r>
              <a:rPr lang="en-US" sz="2000" b="1" baseline="30000" dirty="0" smtClean="0">
                <a:latin typeface="Rockwell"/>
              </a:rPr>
              <a:t>rd</a:t>
            </a:r>
            <a:r>
              <a:rPr lang="en-US" sz="2000" b="1" dirty="0" smtClean="0">
                <a:latin typeface="Rockwell"/>
              </a:rPr>
              <a:t> International </a:t>
            </a:r>
            <a:r>
              <a:rPr lang="en-US" sz="2000" b="1" dirty="0" err="1" smtClean="0">
                <a:latin typeface="Rockwell"/>
              </a:rPr>
              <a:t>NPIA</a:t>
            </a:r>
            <a:r>
              <a:rPr lang="en-US" sz="2000" b="1" dirty="0" smtClean="0">
                <a:latin typeface="Rockwell"/>
              </a:rPr>
              <a:t>-Cambridge Conference on</a:t>
            </a:r>
          </a:p>
          <a:p>
            <a:pPr algn="ctr" fontAlgn="ctr"/>
            <a:r>
              <a:rPr lang="en-US" sz="2000" b="1" dirty="0" smtClean="0">
                <a:latin typeface="Rockwell"/>
              </a:rPr>
              <a:t> Evidence-Based Policing</a:t>
            </a:r>
          </a:p>
          <a:p>
            <a:pPr algn="ctr" fontAlgn="ctr"/>
            <a:r>
              <a:rPr lang="en-GB" sz="2000" b="1" dirty="0" smtClean="0">
                <a:latin typeface="Rockwell"/>
              </a:rPr>
              <a:t>July 2010</a:t>
            </a:r>
            <a:endParaRPr lang="en-US" sz="2000" b="1" dirty="0">
              <a:latin typeface="Rockwell"/>
            </a:endParaRPr>
          </a:p>
        </p:txBody>
      </p:sp>
      <p:pic>
        <p:nvPicPr>
          <p:cNvPr id="12290" name="Picture 2" descr="[The Cambridge University crest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3928" y="5854230"/>
            <a:ext cx="792088" cy="887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100000">
              <a:schemeClr val="tx1">
                <a:alpha val="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1" y="1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100"/>
                                        <p:tgtEl>
                                          <p:spTgt spid="5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"/>
                                        <p:tgtEl>
                                          <p:spTgt spid="5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"/>
                            </p:stCondLst>
                            <p:childTnLst>
                              <p:par>
                                <p:cTn id="1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"/>
                                        <p:tgtEl>
                                          <p:spTgt spid="5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"/>
                            </p:stCondLst>
                            <p:childTnLst>
                              <p:par>
                                <p:cTn id="2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100"/>
                                        <p:tgtEl>
                                          <p:spTgt spid="5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100"/>
                                        <p:tgtEl>
                                          <p:spTgt spid="5">
                                            <p:graphicEl>
                                              <a:chart seriesIdx="0" categoryIdx="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"/>
                            </p:stCondLst>
                            <p:childTnLst>
                              <p:par>
                                <p:cTn id="2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100"/>
                                        <p:tgtEl>
                                          <p:spTgt spid="5">
                                            <p:graphicEl>
                                              <a:chart seriesIdx="0" categoryIdx="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700"/>
                            </p:stCondLst>
                            <p:childTnLst>
                              <p:par>
                                <p:cTn id="3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100"/>
                                        <p:tgtEl>
                                          <p:spTgt spid="5">
                                            <p:graphicEl>
                                              <a:chart seriesIdx="0" categoryIdx="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8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100"/>
                                        <p:tgtEl>
                                          <p:spTgt spid="5">
                                            <p:graphicEl>
                                              <a:chart seriesIdx="0" categoryIdx="7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9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100"/>
                                        <p:tgtEl>
                                          <p:spTgt spid="5">
                                            <p:graphicEl>
                                              <a:chart seriesIdx="0" categoryIdx="8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100"/>
                                        <p:tgtEl>
                                          <p:spTgt spid="5">
                                            <p:graphicEl>
                                              <a:chart seriesIdx="0" categoryIdx="9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100"/>
                            </p:stCondLst>
                            <p:childTnLst>
                              <p:par>
                                <p:cTn id="4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100"/>
                                        <p:tgtEl>
                                          <p:spTgt spid="5">
                                            <p:graphicEl>
                                              <a:chart seriesIdx="0" categoryIdx="1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200"/>
                            </p:stCondLst>
                            <p:childTnLst>
                              <p:par>
                                <p:cTn id="5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100"/>
                                        <p:tgtEl>
                                          <p:spTgt spid="5">
                                            <p:graphicEl>
                                              <a:chart seriesIdx="0" categoryIdx="1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300"/>
                            </p:stCondLst>
                            <p:childTnLst>
                              <p:par>
                                <p:cTn id="5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100"/>
                                        <p:tgtEl>
                                          <p:spTgt spid="5">
                                            <p:graphicEl>
                                              <a:chart seriesIdx="0" categoryIdx="1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400"/>
                            </p:stCondLst>
                            <p:childTnLst>
                              <p:par>
                                <p:cTn id="6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100"/>
                                        <p:tgtEl>
                                          <p:spTgt spid="5">
                                            <p:graphicEl>
                                              <a:chart seriesIdx="0" categoryIdx="1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100"/>
                                        <p:tgtEl>
                                          <p:spTgt spid="5">
                                            <p:graphicEl>
                                              <a:chart seriesIdx="0" categoryIdx="14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600"/>
                            </p:stCondLst>
                            <p:childTnLst>
                              <p:par>
                                <p:cTn id="6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5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1" dur="100"/>
                                        <p:tgtEl>
                                          <p:spTgt spid="5">
                                            <p:graphicEl>
                                              <a:chart seriesIdx="0" categoryIdx="15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700"/>
                            </p:stCondLst>
                            <p:childTnLst>
                              <p:par>
                                <p:cTn id="7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6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5" dur="100"/>
                                        <p:tgtEl>
                                          <p:spTgt spid="5">
                                            <p:graphicEl>
                                              <a:chart seriesIdx="0" categoryIdx="16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800"/>
                            </p:stCondLst>
                            <p:childTnLst>
                              <p:par>
                                <p:cTn id="7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0" categoryIdx="17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9" dur="100"/>
                                        <p:tgtEl>
                                          <p:spTgt spid="5">
                                            <p:graphicEl>
                                              <a:chart seriesIdx="0" categoryIdx="17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El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5"/>
          <p:cNvSpPr>
            <a:spLocks noChangeArrowheads="1"/>
          </p:cNvSpPr>
          <p:nvPr/>
        </p:nvSpPr>
        <p:spPr bwMode="auto">
          <a:xfrm>
            <a:off x="2286000" y="2967038"/>
            <a:ext cx="4572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GB" dirty="0">
              <a:latin typeface="Rockwell"/>
            </a:endParaRPr>
          </a:p>
          <a:p>
            <a:endParaRPr lang="en-GB" dirty="0">
              <a:latin typeface="Rockwell"/>
            </a:endParaRPr>
          </a:p>
          <a:p>
            <a:endParaRPr lang="en-GB" dirty="0">
              <a:latin typeface="Rockwell"/>
            </a:endParaRPr>
          </a:p>
        </p:txBody>
      </p:sp>
      <p:graphicFrame>
        <p:nvGraphicFramePr>
          <p:cNvPr id="4" name="Chart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dirty="0" smtClean="0"/>
              <a:t>Type of Callers </a:t>
            </a:r>
            <a:br>
              <a:rPr lang="en-GB" dirty="0" smtClean="0"/>
            </a:br>
            <a:r>
              <a:rPr lang="en-GB" sz="3100" dirty="0" smtClean="0"/>
              <a:t>(</a:t>
            </a:r>
            <a:r>
              <a:rPr lang="en-GB" sz="4000" b="1" dirty="0" smtClean="0">
                <a:solidFill>
                  <a:schemeClr val="tx1"/>
                </a:solidFill>
              </a:rPr>
              <a:t>Reading the Call Summaries</a:t>
            </a:r>
            <a:r>
              <a:rPr lang="en-GB" sz="3100" dirty="0" smtClean="0"/>
              <a:t>)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dirty="0" smtClean="0"/>
              <a:t>Very Different Picture:</a:t>
            </a:r>
          </a:p>
          <a:p>
            <a:pPr marL="514350" indent="-514350">
              <a:buNone/>
            </a:pPr>
            <a:endParaRPr lang="en-GB" dirty="0" smtClean="0"/>
          </a:p>
          <a:p>
            <a:pPr marL="514350" indent="-514350"/>
            <a:r>
              <a:rPr lang="en-GB" dirty="0" smtClean="0"/>
              <a:t>External </a:t>
            </a:r>
          </a:p>
          <a:p>
            <a:pPr marL="514350" indent="-514350"/>
            <a:endParaRPr lang="en-GB" dirty="0" smtClean="0"/>
          </a:p>
          <a:p>
            <a:pPr marL="514350" indent="-514350"/>
            <a:r>
              <a:rPr lang="en-GB" dirty="0" smtClean="0"/>
              <a:t>Household</a:t>
            </a:r>
          </a:p>
          <a:p>
            <a:pPr marL="514350" indent="-514350"/>
            <a:endParaRPr lang="en-GB" dirty="0" smtClean="0"/>
          </a:p>
          <a:p>
            <a:pPr marL="514350" indent="-514350"/>
            <a:r>
              <a:rPr lang="en-GB" dirty="0" smtClean="0"/>
              <a:t>Mental Stability, Substance Abuse</a:t>
            </a:r>
          </a:p>
          <a:p>
            <a:pPr marL="514350" indent="-514350">
              <a:buNone/>
            </a:pPr>
            <a:endParaRPr lang="en-GB" dirty="0" smtClean="0"/>
          </a:p>
          <a:p>
            <a:pPr marL="514350" indent="-514350" algn="r">
              <a:buNone/>
            </a:pPr>
            <a:r>
              <a:rPr lang="en-GB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Different Strategies for Different Callers?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Repeat </a:t>
            </a:r>
            <a:r>
              <a:rPr lang="en-GB" dirty="0" err="1" smtClean="0"/>
              <a:t>ASB</a:t>
            </a:r>
            <a:r>
              <a:rPr lang="en-GB" dirty="0" smtClean="0"/>
              <a:t> Callers 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Key Question: </a:t>
            </a:r>
            <a:r>
              <a:rPr lang="en-GB" sz="3600" b="1" dirty="0" smtClean="0"/>
              <a:t>Concentration</a:t>
            </a:r>
            <a:endParaRPr lang="en-GB" b="1" dirty="0" smtClean="0"/>
          </a:p>
          <a:p>
            <a:endParaRPr lang="en-GB" dirty="0" smtClean="0"/>
          </a:p>
          <a:p>
            <a:r>
              <a:rPr lang="en-GB" i="1" dirty="0" smtClean="0"/>
              <a:t>How Much ASB reporting comes from a small fraction of all callers to police about ASB? </a:t>
            </a:r>
          </a:p>
          <a:p>
            <a:pPr>
              <a:buNone/>
            </a:pPr>
            <a:endParaRPr lang="en-GB" i="1" dirty="0" smtClean="0"/>
          </a:p>
          <a:p>
            <a:pPr>
              <a:buNone/>
            </a:pPr>
            <a:r>
              <a:rPr lang="en-GB" sz="3600" b="1" i="1" dirty="0" smtClean="0"/>
              <a:t>		21% of  Callers </a:t>
            </a:r>
            <a:r>
              <a:rPr lang="en-GB" sz="3600" b="1" i="1" dirty="0" smtClean="0">
                <a:sym typeface="Wingdings" pitchFamily="2" charset="2"/>
              </a:rPr>
              <a:t> 50% of Calls</a:t>
            </a:r>
          </a:p>
          <a:p>
            <a:pPr>
              <a:buNone/>
            </a:pPr>
            <a:endParaRPr lang="en-GB" sz="3600" b="1" i="1" dirty="0" smtClean="0">
              <a:sym typeface="Wingdings" pitchFamily="2" charset="2"/>
            </a:endParaRPr>
          </a:p>
          <a:p>
            <a:pPr algn="ctr">
              <a:buNone/>
            </a:pPr>
            <a:r>
              <a:rPr lang="en-GB" sz="3600" b="1" i="1" dirty="0" smtClean="0">
                <a:sym typeface="Wingdings" pitchFamily="2" charset="2"/>
              </a:rPr>
              <a:t>	</a:t>
            </a:r>
            <a:r>
              <a:rPr lang="en-GB" sz="3600" b="1" dirty="0" smtClean="0">
                <a:sym typeface="Wingdings" pitchFamily="2" charset="2"/>
              </a:rPr>
              <a:t>(over 2-year period) </a:t>
            </a:r>
          </a:p>
          <a:p>
            <a:pPr>
              <a:buNone/>
            </a:pPr>
            <a:endParaRPr lang="en-GB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4000" cy="6886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51920"/>
                <a:gridCol w="2736304"/>
                <a:gridCol w="2555776"/>
              </a:tblGrid>
              <a:tr h="929818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latin typeface="Calibri" pitchFamily="34" charset="0"/>
                          <a:cs typeface="Calibri" pitchFamily="34" charset="0"/>
                        </a:rPr>
                        <a:t>CUMULATIVE </a:t>
                      </a:r>
                      <a:r>
                        <a:rPr lang="en-GB" sz="2800" baseline="0" dirty="0" smtClean="0">
                          <a:latin typeface="Calibri" pitchFamily="34" charset="0"/>
                          <a:cs typeface="Calibri" pitchFamily="34" charset="0"/>
                        </a:rPr>
                        <a:t>Percentages of  Callers and Calls</a:t>
                      </a:r>
                    </a:p>
                    <a:p>
                      <a:pPr algn="ctr"/>
                      <a:r>
                        <a:rPr lang="en-GB" sz="2800" dirty="0" smtClean="0">
                          <a:latin typeface="Calibri" pitchFamily="34" charset="0"/>
                          <a:cs typeface="Calibri" pitchFamily="34" charset="0"/>
                        </a:rPr>
                        <a:t>(1/1/08 - 31/12/09)</a:t>
                      </a:r>
                      <a:endParaRPr lang="en-GB" sz="2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839836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How many calls/</a:t>
                      </a:r>
                      <a:r>
                        <a:rPr lang="en-GB" sz="2800" b="1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callers</a:t>
                      </a:r>
                      <a:endParaRPr lang="en-GB" sz="2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Cumulative</a:t>
                      </a:r>
                      <a:r>
                        <a:rPr lang="en-GB" sz="2800" b="1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Percent</a:t>
                      </a:r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of </a:t>
                      </a:r>
                      <a:r>
                        <a:rPr lang="en-GB" sz="28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Callers</a:t>
                      </a:r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endParaRPr lang="en-GB" sz="2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Cumulative Percent of </a:t>
                      </a:r>
                      <a:r>
                        <a:rPr lang="en-GB" sz="28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Calls</a:t>
                      </a:r>
                      <a:endParaRPr lang="en-GB" sz="28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Once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100%</a:t>
                      </a: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Twice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21.173%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49.542%</a:t>
                      </a: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9.170%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34.176%</a:t>
                      </a: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4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5.286%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26.718%</a:t>
                      </a: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5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3.559%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22.295%</a:t>
                      </a: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6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2.551%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19.068%</a:t>
                      </a: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7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1.944%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16.738%</a:t>
                      </a: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8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 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1.544%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14.944%</a:t>
                      </a: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9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1.244%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13.410%</a:t>
                      </a: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1.024%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12.142%</a:t>
                      </a:r>
                    </a:p>
                  </a:txBody>
                  <a:tcPr marL="0" marR="0" marT="0" marB="0" anchor="b"/>
                </a:tc>
              </a:tr>
              <a:tr h="462577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0.856%</a:t>
                      </a:r>
                      <a:endParaRPr kumimoji="0" lang="en-US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US" sz="2800" b="0" i="0" u="none" strike="noStrike" kern="1200" dirty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11.069%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4000" cy="67863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7904"/>
                <a:gridCol w="2880320"/>
                <a:gridCol w="2555776"/>
              </a:tblGrid>
              <a:tr h="980219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 smtClean="0">
                          <a:latin typeface="Calibri" pitchFamily="34" charset="0"/>
                          <a:cs typeface="Calibri" pitchFamily="34" charset="0"/>
                        </a:rPr>
                        <a:t>Cumulative NUMBERS</a:t>
                      </a:r>
                      <a:r>
                        <a:rPr lang="en-GB" sz="2800" baseline="0" dirty="0" smtClean="0">
                          <a:latin typeface="Calibri" pitchFamily="34" charset="0"/>
                          <a:cs typeface="Calibri" pitchFamily="34" charset="0"/>
                        </a:rPr>
                        <a:t> of </a:t>
                      </a:r>
                      <a:r>
                        <a:rPr lang="en-GB" sz="2800" dirty="0" smtClean="0">
                          <a:latin typeface="Calibri" pitchFamily="34" charset="0"/>
                          <a:cs typeface="Calibri" pitchFamily="34" charset="0"/>
                        </a:rPr>
                        <a:t>Callers and Calls</a:t>
                      </a:r>
                    </a:p>
                    <a:p>
                      <a:pPr algn="ctr"/>
                      <a:r>
                        <a:rPr lang="en-GB" sz="2800" dirty="0" smtClean="0">
                          <a:latin typeface="Calibri" pitchFamily="34" charset="0"/>
                          <a:cs typeface="Calibri" pitchFamily="34" charset="0"/>
                        </a:rPr>
                        <a:t> (1/1/08 - 31/12/09)</a:t>
                      </a:r>
                      <a:endParaRPr lang="en-GB" sz="2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936612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How many calls/</a:t>
                      </a:r>
                      <a:r>
                        <a:rPr lang="en-GB" sz="2800" b="1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callers</a:t>
                      </a:r>
                      <a:endParaRPr lang="en-GB" sz="2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Cumulative</a:t>
                      </a:r>
                      <a:r>
                        <a:rPr lang="en-GB" sz="2800" b="1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Numbers</a:t>
                      </a:r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of </a:t>
                      </a:r>
                      <a:r>
                        <a:rPr lang="en-GB" sz="28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Callers</a:t>
                      </a:r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endParaRPr lang="en-GB" sz="28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Cumulative Numbers of </a:t>
                      </a:r>
                      <a:r>
                        <a:rPr lang="en-GB" sz="2800" b="1" i="1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Calls</a:t>
                      </a:r>
                      <a:endParaRPr lang="en-GB" sz="2800" b="1" i="1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Once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196,278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306,632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Twice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41,558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151,912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17,999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104,794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4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10,376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81,925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5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6,986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68,365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6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5,007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58,470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7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3,816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51,324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8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 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3,030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45,822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9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2,442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41,118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2,010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37,230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  <a:tr h="442680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11 </a:t>
                      </a:r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1,681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33,940</a:t>
                      </a:r>
                      <a:endParaRPr kumimoji="0" lang="en-GB" sz="2800" b="0" i="0" u="none" strike="noStrike" kern="1200" dirty="0">
                        <a:solidFill>
                          <a:srgbClr val="00000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Conditional Probability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27374"/>
            <a:ext cx="8229600" cy="4525962"/>
          </a:xfrm>
        </p:spPr>
        <p:txBody>
          <a:bodyPr/>
          <a:lstStyle/>
          <a:p>
            <a:r>
              <a:rPr lang="en-GB" dirty="0" smtClean="0"/>
              <a:t>Conditional on How Many Calls In Past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What are the odds of another ASB call in the future? </a:t>
            </a:r>
          </a:p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The more prior calls, the greater the odds of a future call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8964488" y="6021288"/>
            <a:ext cx="179512" cy="720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8964488" y="6093296"/>
            <a:ext cx="179512" cy="7200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en-GB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Concerns With This Analysis:</a:t>
            </a:r>
            <a:endParaRPr lang="en-GB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6575" indent="-536575"/>
            <a:r>
              <a:rPr lang="en-GB" dirty="0" smtClean="0"/>
              <a:t>Right-Hand “Censoring”? (2 years only)</a:t>
            </a:r>
          </a:p>
          <a:p>
            <a:pPr marL="536575" indent="-536575"/>
            <a:endParaRPr lang="en-GB" dirty="0" smtClean="0"/>
          </a:p>
          <a:p>
            <a:pPr marL="536575" indent="-536575"/>
            <a:r>
              <a:rPr lang="en-GB" dirty="0" smtClean="0"/>
              <a:t>Left-Hand “Censoring”? (From 1</a:t>
            </a:r>
            <a:r>
              <a:rPr lang="en-GB" baseline="30000" dirty="0" smtClean="0"/>
              <a:t>st</a:t>
            </a:r>
            <a:r>
              <a:rPr lang="en-GB" dirty="0" smtClean="0"/>
              <a:t> call)</a:t>
            </a:r>
          </a:p>
          <a:p>
            <a:pPr marL="536575" indent="-536575"/>
            <a:endParaRPr lang="en-GB" dirty="0" smtClean="0"/>
          </a:p>
          <a:p>
            <a:pPr marL="536575" indent="-536575"/>
            <a:r>
              <a:rPr lang="en-GB" dirty="0" smtClean="0"/>
              <a:t>Unequal exposure times from first call to end of 2-year period </a:t>
            </a:r>
          </a:p>
          <a:p>
            <a:pPr marL="536575" indent="-536575"/>
            <a:endParaRPr lang="en-GB" dirty="0" smtClean="0"/>
          </a:p>
          <a:p>
            <a:pPr marL="536575" indent="-536575"/>
            <a:r>
              <a:rPr lang="en-GB" dirty="0" smtClean="0"/>
              <a:t>Unequal time period for prior call count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052736"/>
            <a:ext cx="8712968" cy="5400600"/>
          </a:xfrm>
        </p:spPr>
        <p:txBody>
          <a:bodyPr>
            <a:normAutofit fontScale="90000"/>
          </a:bodyPr>
          <a:lstStyle/>
          <a:p>
            <a:pPr marL="54864" indent="0" algn="ctr" fontAlgn="auto">
              <a:lnSpc>
                <a:spcPct val="150000"/>
              </a:lnSpc>
              <a:spcAft>
                <a:spcPts val="0"/>
              </a:spcAft>
              <a:defRPr/>
            </a:pPr>
            <a:r>
              <a:rPr lang="en-GB" sz="50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A New Method for Analysing Repeat Victimisation: </a:t>
            </a:r>
            <a:br>
              <a:rPr lang="en-GB" sz="50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GB" sz="5000" b="1" dirty="0" smtClean="0">
                <a:solidFill>
                  <a:srgbClr val="FEB8F1"/>
                </a:solidFill>
              </a:rPr>
              <a:t>Unique Phone Numbers </a:t>
            </a:r>
            <a:r>
              <a:rPr lang="en-GB" sz="50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with Equal Time Periods</a:t>
            </a:r>
            <a:br>
              <a:rPr lang="en-GB" sz="50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GB" sz="5000" b="1" dirty="0" smtClean="0">
                <a:solidFill>
                  <a:srgbClr val="FEB8F1"/>
                </a:solidFill>
              </a:rPr>
              <a:t>BEFORE &amp; AFTER</a:t>
            </a:r>
            <a:endParaRPr lang="en-GB" sz="5000" b="1" dirty="0">
              <a:solidFill>
                <a:srgbClr val="FEB8F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36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143000"/>
            <a:ext cx="914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1369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908720"/>
          </a:xfrm>
        </p:spPr>
        <p:txBody>
          <a:bodyPr/>
          <a:lstStyle/>
          <a:p>
            <a:pPr algn="ctr"/>
            <a:r>
              <a:rPr lang="en-GB" dirty="0" smtClean="0"/>
              <a:t>Sherman, 1998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5536" y="1628800"/>
            <a:ext cx="1296144" cy="64807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4932040" y="1772816"/>
            <a:ext cx="1296144" cy="64807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9776"/>
            <a:ext cx="8712968" cy="1143000"/>
          </a:xfrm>
        </p:spPr>
        <p:txBody>
          <a:bodyPr>
            <a:noAutofit/>
          </a:bodyPr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en-GB" sz="3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Two-Way Data Censoring: </a:t>
            </a:r>
            <a:br>
              <a:rPr lang="en-GB" sz="3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GB" sz="3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Each Tel No. One Year Before &amp; After</a:t>
            </a:r>
            <a:endParaRPr lang="en-GB" sz="38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-180528" y="1347880"/>
          <a:ext cx="9433048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2531" name="TextBox 6"/>
          <p:cNvSpPr txBox="1">
            <a:spLocks noChangeArrowheads="1"/>
          </p:cNvSpPr>
          <p:nvPr/>
        </p:nvSpPr>
        <p:spPr bwMode="auto">
          <a:xfrm>
            <a:off x="323850" y="5453063"/>
            <a:ext cx="82804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dirty="0" smtClean="0">
                <a:latin typeface="Rockwell"/>
              </a:rPr>
              <a:t>   1/1/08                                              31/12/08</a:t>
            </a:r>
            <a:r>
              <a:rPr lang="en-GB" dirty="0">
                <a:latin typeface="Rockwell"/>
              </a:rPr>
              <a:t>	</a:t>
            </a:r>
            <a:r>
              <a:rPr lang="en-GB" dirty="0" smtClean="0">
                <a:latin typeface="Rockwell"/>
              </a:rPr>
              <a:t>	</a:t>
            </a:r>
            <a:r>
              <a:rPr lang="en-GB" smtClean="0">
                <a:latin typeface="Rockwell"/>
              </a:rPr>
              <a:t>                       </a:t>
            </a:r>
            <a:r>
              <a:rPr lang="en-GB" dirty="0" smtClean="0">
                <a:latin typeface="Rockwell"/>
              </a:rPr>
              <a:t>31/12/09</a:t>
            </a:r>
            <a:endParaRPr lang="en-GB" dirty="0">
              <a:latin typeface="Rockwell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0800000">
            <a:off x="755650" y="5308600"/>
            <a:ext cx="36004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724400" y="5308600"/>
            <a:ext cx="366395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8"/>
            <a:ext cx="8435975" cy="4525962"/>
          </a:xfrm>
        </p:spPr>
        <p:txBody>
          <a:bodyPr>
            <a:normAutofit fontScale="92500" lnSpcReduction="20000"/>
          </a:bodyPr>
          <a:lstStyle/>
          <a:p>
            <a:pPr marL="536575" indent="-536575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en-GB" i="1" dirty="0" smtClean="0"/>
              <a:t>“Given 1 prior </a:t>
            </a:r>
            <a:r>
              <a:rPr lang="en-GB" i="1" dirty="0" err="1" smtClean="0"/>
              <a:t>ASB</a:t>
            </a:r>
            <a:r>
              <a:rPr lang="en-GB" i="1" dirty="0" smtClean="0"/>
              <a:t> call in 2008,  what is the chance for one or more calls in 2009”</a:t>
            </a:r>
          </a:p>
          <a:p>
            <a:pPr marL="536575" indent="-536575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GB" i="1" dirty="0" smtClean="0"/>
          </a:p>
          <a:p>
            <a:pPr marL="536575" indent="-536575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en-GB" i="1" dirty="0" smtClean="0"/>
              <a:t>“Given 2 prior </a:t>
            </a:r>
            <a:r>
              <a:rPr lang="en-GB" i="1" dirty="0" err="1" smtClean="0"/>
              <a:t>ASB</a:t>
            </a:r>
            <a:r>
              <a:rPr lang="en-GB" i="1" dirty="0" smtClean="0"/>
              <a:t> calls in 2008, what is the chance for one or more calls in 2009</a:t>
            </a:r>
          </a:p>
          <a:p>
            <a:pPr marL="536575" indent="-536575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GB" i="1" dirty="0" smtClean="0"/>
          </a:p>
          <a:p>
            <a:pPr marL="536575" indent="-536575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r>
              <a:rPr lang="en-GB" i="1" dirty="0" smtClean="0"/>
              <a:t>“Given 3 prior </a:t>
            </a:r>
            <a:r>
              <a:rPr lang="en-GB" i="1" dirty="0" err="1" smtClean="0"/>
              <a:t>ASB</a:t>
            </a:r>
            <a:r>
              <a:rPr lang="en-GB" i="1" dirty="0" smtClean="0"/>
              <a:t> calls in 2008, what is the chance for one or more calls in 2009</a:t>
            </a:r>
          </a:p>
          <a:p>
            <a:pPr marL="536575" indent="-536575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GB" i="1" dirty="0" smtClean="0"/>
          </a:p>
          <a:p>
            <a:pPr marL="536575" indent="-536575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GB" i="1" dirty="0" smtClean="0"/>
          </a:p>
          <a:p>
            <a:pPr marL="536575" indent="-536575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GB" i="1" dirty="0" smtClean="0"/>
              <a:t>And so on...</a:t>
            </a:r>
          </a:p>
          <a:p>
            <a:pPr marL="536575" indent="-536575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GB" i="1" dirty="0" smtClean="0"/>
          </a:p>
          <a:p>
            <a:pPr marL="536575" indent="-536575" fontAlgn="auto">
              <a:spcBef>
                <a:spcPts val="0"/>
              </a:spcBef>
              <a:spcAft>
                <a:spcPts val="0"/>
              </a:spcAft>
              <a:buFont typeface="Wingdings 2"/>
              <a:buChar char=""/>
              <a:defRPr/>
            </a:pPr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403648" y="1772816"/>
            <a:ext cx="7740352" cy="0"/>
          </a:xfrm>
          <a:prstGeom prst="line">
            <a:avLst/>
          </a:prstGeom>
          <a:ln>
            <a:solidFill>
              <a:srgbClr val="FFC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hart 4"/>
          <p:cNvGraphicFramePr/>
          <p:nvPr/>
        </p:nvGraphicFramePr>
        <p:xfrm>
          <a:off x="1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899592" y="1988840"/>
            <a:ext cx="8244408" cy="0"/>
          </a:xfrm>
          <a:prstGeom prst="line">
            <a:avLst/>
          </a:prstGeom>
          <a:ln>
            <a:solidFill>
              <a:srgbClr val="FFC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8892480" y="6381328"/>
            <a:ext cx="251520" cy="14401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8892480" y="6525344"/>
            <a:ext cx="251520" cy="720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-70966"/>
          <a:ext cx="9143999" cy="69993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7904"/>
                <a:gridCol w="2880319"/>
                <a:gridCol w="2555776"/>
              </a:tblGrid>
              <a:tr h="486676">
                <a:tc gridSpan="3">
                  <a:txBody>
                    <a:bodyPr/>
                    <a:lstStyle/>
                    <a:p>
                      <a:pPr algn="ctr"/>
                      <a:r>
                        <a:rPr lang="en-GB" sz="2600" dirty="0" smtClean="0">
                          <a:latin typeface="Calibri" pitchFamily="34" charset="0"/>
                          <a:cs typeface="Calibri" pitchFamily="34" charset="0"/>
                        </a:rPr>
                        <a:t>Raw</a:t>
                      </a:r>
                      <a:r>
                        <a:rPr lang="en-GB" sz="2600" baseline="0" dirty="0" smtClean="0">
                          <a:latin typeface="Calibri" pitchFamily="34" charset="0"/>
                          <a:cs typeface="Calibri" pitchFamily="34" charset="0"/>
                        </a:rPr>
                        <a:t> Distributions</a:t>
                      </a:r>
                      <a:r>
                        <a:rPr lang="en-GB" sz="2600" dirty="0" smtClean="0">
                          <a:latin typeface="Calibri" pitchFamily="34" charset="0"/>
                          <a:cs typeface="Calibri" pitchFamily="34" charset="0"/>
                        </a:rPr>
                        <a:t>:</a:t>
                      </a:r>
                      <a:r>
                        <a:rPr lang="en-GB" sz="2600" baseline="0" dirty="0" smtClean="0">
                          <a:latin typeface="Calibri" pitchFamily="34" charset="0"/>
                          <a:cs typeface="Calibri" pitchFamily="34" charset="0"/>
                        </a:rPr>
                        <a:t> 2008 Predicting 2009</a:t>
                      </a:r>
                      <a:endParaRPr lang="en-GB" sz="2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1154017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Frequency</a:t>
                      </a:r>
                      <a:r>
                        <a:rPr kumimoji="0" lang="en-GB" sz="2600" b="1" kern="1200" baseline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of Calls </a:t>
                      </a:r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2008</a:t>
                      </a:r>
                      <a:endParaRPr kumimoji="0" lang="en-GB" sz="26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Callers with one or</a:t>
                      </a:r>
                      <a:r>
                        <a:rPr kumimoji="0" lang="en-GB" sz="2600" b="1" kern="1200" baseline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more call in</a:t>
                      </a:r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2009 among 2008 callers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Total</a:t>
                      </a:r>
                      <a:r>
                        <a:rPr kumimoji="0" lang="en-GB" sz="2600" b="1" kern="1200" baseline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Calls in</a:t>
                      </a:r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2009 from 2008 callers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</a:tr>
              <a:tr h="403040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</a:t>
                      </a:r>
                      <a:r>
                        <a:rPr lang="en-GB" sz="25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Exactly Once</a:t>
                      </a:r>
                      <a:endParaRPr lang="en-GB" sz="2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56.02%  (9,671)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35.72% (15,357)</a:t>
                      </a:r>
                    </a:p>
                  </a:txBody>
                  <a:tcPr marL="9525" marR="9525" marT="9525" marB="0" anchor="b"/>
                </a:tc>
              </a:tr>
              <a:tr h="437164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</a:t>
                      </a:r>
                      <a:r>
                        <a:rPr lang="en-GB" sz="25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Exactly </a:t>
                      </a:r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Twice</a:t>
                      </a:r>
                      <a:endParaRPr lang="en-GB" sz="2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18.49% (3,193)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15.98% (6,870)</a:t>
                      </a:r>
                    </a:p>
                  </a:txBody>
                  <a:tcPr marL="9525" marR="9525" marT="9525" marB="0" anchor="b"/>
                </a:tc>
              </a:tr>
              <a:tr h="405564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</a:t>
                      </a:r>
                      <a:r>
                        <a:rPr lang="en-GB" sz="25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Exactly </a:t>
                      </a:r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3 times</a:t>
                      </a:r>
                      <a:endParaRPr lang="en-GB" sz="2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8.38% (1,447)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9.21% (3,959)</a:t>
                      </a:r>
                    </a:p>
                  </a:txBody>
                  <a:tcPr marL="9525" marR="9525" marT="9525" marB="0" anchor="b"/>
                </a:tc>
              </a:tr>
              <a:tr h="40556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</a:t>
                      </a:r>
                      <a:r>
                        <a:rPr lang="en-GB" sz="25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Exactly 4 </a:t>
                      </a:r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</a:t>
                      </a:r>
                      <a:endParaRPr lang="en-GB" sz="2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4.88% (843)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6.07% (2,611)</a:t>
                      </a:r>
                    </a:p>
                  </a:txBody>
                  <a:tcPr marL="9525" marR="9525" marT="9525" marB="0" anchor="b"/>
                </a:tc>
              </a:tr>
              <a:tr h="40556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</a:t>
                      </a:r>
                      <a:r>
                        <a:rPr lang="en-GB" sz="25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Exactly 5 </a:t>
                      </a:r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</a:t>
                      </a:r>
                      <a:endParaRPr lang="en-GB" sz="2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3.15% (544)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4.98% (2,143)</a:t>
                      </a:r>
                    </a:p>
                  </a:txBody>
                  <a:tcPr marL="9525" marR="9525" marT="9525" marB="0" anchor="b"/>
                </a:tc>
              </a:tr>
              <a:tr h="40556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</a:t>
                      </a:r>
                      <a:r>
                        <a:rPr lang="en-GB" sz="25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Exactly 6 </a:t>
                      </a:r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</a:t>
                      </a:r>
                      <a:endParaRPr lang="en-GB" sz="2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2.25% (389)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4.12% (1,772)</a:t>
                      </a:r>
                    </a:p>
                  </a:txBody>
                  <a:tcPr marL="9525" marR="9525" marT="9525" marB="0" anchor="b"/>
                </a:tc>
              </a:tr>
              <a:tr h="40556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</a:t>
                      </a:r>
                      <a:r>
                        <a:rPr lang="en-GB" sz="25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Exactly 7 </a:t>
                      </a:r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</a:t>
                      </a:r>
                      <a:endParaRPr lang="en-GB" sz="2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1.44% (248)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2.94% (1,266)</a:t>
                      </a:r>
                    </a:p>
                  </a:txBody>
                  <a:tcPr marL="9525" marR="9525" marT="9525" marB="0" anchor="b"/>
                </a:tc>
              </a:tr>
              <a:tr h="40556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</a:t>
                      </a:r>
                      <a:r>
                        <a:rPr lang="en-GB" sz="25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Exactly 8 </a:t>
                      </a:r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</a:t>
                      </a:r>
                      <a:endParaRPr lang="en-GB" sz="2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1.18% (204)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2.61% (1,123)</a:t>
                      </a:r>
                    </a:p>
                  </a:txBody>
                  <a:tcPr marL="9525" marR="9525" marT="9525" marB="0" anchor="b"/>
                </a:tc>
              </a:tr>
              <a:tr h="40556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</a:t>
                      </a:r>
                      <a:r>
                        <a:rPr lang="en-GB" sz="25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Exactly 9 </a:t>
                      </a:r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</a:t>
                      </a:r>
                      <a:endParaRPr lang="en-GB" sz="2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0.71%(123)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1.70% (733)</a:t>
                      </a:r>
                    </a:p>
                  </a:txBody>
                  <a:tcPr marL="9525" marR="9525" marT="9525" marB="0" anchor="b"/>
                </a:tc>
              </a:tr>
              <a:tr h="40556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</a:t>
                      </a:r>
                      <a:r>
                        <a:rPr lang="en-GB" sz="25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Exactly 10 </a:t>
                      </a:r>
                      <a:r>
                        <a:rPr lang="en-GB" sz="25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times</a:t>
                      </a:r>
                      <a:endParaRPr lang="en-GB" sz="25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0.56% (97)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1.32% (569)</a:t>
                      </a:r>
                    </a:p>
                  </a:txBody>
                  <a:tcPr marL="9525" marR="9525" marT="9525" marB="0" anchor="b"/>
                </a:tc>
              </a:tr>
              <a:tr h="423509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11 Times or More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2.93% </a:t>
                      </a:r>
                      <a:r>
                        <a:rPr kumimoji="0" lang="en-GB" sz="30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(506)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8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15.33% </a:t>
                      </a:r>
                      <a:r>
                        <a:rPr kumimoji="0" lang="en-GB" sz="30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(6,592)</a:t>
                      </a:r>
                    </a:p>
                  </a:txBody>
                  <a:tcPr marL="9525" marR="9525" marT="9525" marB="0" anchor="b"/>
                </a:tc>
              </a:tr>
              <a:tr h="749001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32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TOTAL</a:t>
                      </a:r>
                      <a:endParaRPr lang="en-GB" sz="3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100% (17,265)</a:t>
                      </a:r>
                    </a:p>
                    <a:p>
                      <a:pPr marL="174625" indent="0" algn="ctr" rtl="0" eaLnBrk="1" fontAlgn="b" latinLnBrk="0" hangingPunct="1"/>
                      <a:r>
                        <a:rPr kumimoji="0" lang="en-GB" sz="2500" b="1" i="0" u="none" strike="noStrike" kern="1200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(16.03%)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174625" indent="0" algn="ctr" rtl="0" eaLnBrk="1" fontAlgn="b" latinLnBrk="0" hangingPunct="1"/>
                      <a:r>
                        <a:rPr kumimoji="0" lang="en-GB" sz="25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100% (42,995)</a:t>
                      </a:r>
                    </a:p>
                    <a:p>
                      <a:pPr marL="174625" indent="0" algn="ctr" rtl="0" eaLnBrk="1" fontAlgn="b" latinLnBrk="0" hangingPunct="1"/>
                      <a:r>
                        <a:rPr kumimoji="0" lang="en-GB" sz="2500" b="1" i="0" u="none" strike="noStrike" kern="1200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(28.03%)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5"/>
          <p:cNvGraphicFramePr>
            <a:graphicFrameLocks noGrp="1"/>
          </p:cNvGraphicFramePr>
          <p:nvPr>
            <p:ph idx="1"/>
          </p:nvPr>
        </p:nvGraphicFramePr>
        <p:xfrm>
          <a:off x="0" y="1"/>
          <a:ext cx="9144000" cy="6889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7904"/>
                <a:gridCol w="3024336"/>
                <a:gridCol w="2411760"/>
              </a:tblGrid>
              <a:tr h="522028">
                <a:tc gridSpan="3">
                  <a:txBody>
                    <a:bodyPr/>
                    <a:lstStyle/>
                    <a:p>
                      <a:pPr algn="ctr"/>
                      <a:r>
                        <a:rPr lang="en-GB" sz="2600" dirty="0" smtClean="0">
                          <a:latin typeface="Calibri" pitchFamily="34" charset="0"/>
                          <a:cs typeface="Calibri" pitchFamily="34" charset="0"/>
                        </a:rPr>
                        <a:t>Conditional Probability:</a:t>
                      </a:r>
                      <a:r>
                        <a:rPr lang="en-GB" sz="2600" baseline="0" dirty="0" smtClean="0">
                          <a:latin typeface="Calibri" pitchFamily="34" charset="0"/>
                          <a:cs typeface="Calibri" pitchFamily="34" charset="0"/>
                        </a:rPr>
                        <a:t> 2008 Predicting 2009</a:t>
                      </a:r>
                      <a:r>
                        <a:rPr lang="en-GB" sz="2600" dirty="0" smtClean="0">
                          <a:latin typeface="Calibri" pitchFamily="34" charset="0"/>
                          <a:cs typeface="Calibri" pitchFamily="34" charset="0"/>
                        </a:rPr>
                        <a:t> </a:t>
                      </a:r>
                      <a:endParaRPr lang="en-GB" sz="26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0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1553415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Priors in 2008</a:t>
                      </a:r>
                      <a:endParaRPr kumimoji="0" lang="en-GB" sz="26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Cumulative   </a:t>
                      </a:r>
                    </a:p>
                    <a:p>
                      <a:pPr algn="ctr" fontAlgn="b"/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%  of</a:t>
                      </a:r>
                      <a:r>
                        <a:rPr kumimoji="0" lang="en-GB" sz="2600" b="1" kern="1200" baseline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</a:t>
                      </a:r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Callers with one or</a:t>
                      </a:r>
                      <a:r>
                        <a:rPr kumimoji="0" lang="en-GB" sz="2600" b="1" kern="1200" baseline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more calls in</a:t>
                      </a:r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2009 among 2008 callers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Cumulative </a:t>
                      </a:r>
                    </a:p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% </a:t>
                      </a:r>
                      <a:r>
                        <a:rPr kumimoji="0" lang="en-GB" sz="2600" b="1" kern="1200" baseline="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Calls in</a:t>
                      </a:r>
                      <a:r>
                        <a:rPr kumimoji="0" lang="en-GB" sz="26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2009 from 2008 callers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</a:tr>
              <a:tr h="432316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</a:t>
                      </a:r>
                      <a:r>
                        <a:rPr lang="en-GB" sz="2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once or more </a:t>
                      </a:r>
                      <a:endParaRPr lang="en-GB" sz="2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16.03%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28.03%</a:t>
                      </a:r>
                    </a:p>
                  </a:txBody>
                  <a:tcPr marL="9525" marR="9525" marT="9525" marB="0" anchor="b"/>
                </a:tc>
              </a:tr>
              <a:tr h="435024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twice or more</a:t>
                      </a:r>
                      <a:endParaRPr lang="en-GB" sz="2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7.05%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18.02%</a:t>
                      </a:r>
                    </a:p>
                  </a:txBody>
                  <a:tcPr marL="9525" marR="9525" marT="9525" marB="0" anchor="b"/>
                </a:tc>
              </a:tr>
              <a:tr h="435024">
                <a:tc>
                  <a:txBody>
                    <a:bodyPr/>
                    <a:lstStyle/>
                    <a:p>
                      <a:pPr marL="174625" indent="0" algn="l" fontAlgn="b"/>
                      <a:r>
                        <a:rPr lang="en-GB" sz="2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3 times or more</a:t>
                      </a:r>
                      <a:endParaRPr lang="en-GB" sz="2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13.54%</a:t>
                      </a:r>
                    </a:p>
                  </a:txBody>
                  <a:tcPr marL="9525" marR="9525" marT="9525" marB="0" anchor="b"/>
                </a:tc>
              </a:tr>
              <a:tr h="43502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4 times or</a:t>
                      </a:r>
                      <a:r>
                        <a:rPr lang="en-GB" sz="2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more</a:t>
                      </a:r>
                      <a:endParaRPr lang="en-GB" sz="2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2.74%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10.96%</a:t>
                      </a:r>
                    </a:p>
                  </a:txBody>
                  <a:tcPr marL="9525" marR="9525" marT="9525" marB="0" anchor="b"/>
                </a:tc>
              </a:tr>
              <a:tr h="43502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5 times </a:t>
                      </a:r>
                      <a:r>
                        <a:rPr lang="en-GB" sz="2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or more</a:t>
                      </a:r>
                      <a:endParaRPr lang="en-GB" sz="2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1.96%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9.26%</a:t>
                      </a:r>
                    </a:p>
                  </a:txBody>
                  <a:tcPr marL="9525" marR="9525" marT="9525" marB="0" anchor="b"/>
                </a:tc>
              </a:tr>
              <a:tr h="43502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6 times or</a:t>
                      </a:r>
                      <a:r>
                        <a:rPr lang="en-GB" sz="2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more</a:t>
                      </a:r>
                      <a:endParaRPr lang="en-GB" sz="2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1.45%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7.86%</a:t>
                      </a:r>
                    </a:p>
                  </a:txBody>
                  <a:tcPr marL="9525" marR="9525" marT="9525" marB="0" anchor="b"/>
                </a:tc>
              </a:tr>
              <a:tr h="43502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7 times or</a:t>
                      </a:r>
                      <a:r>
                        <a:rPr lang="en-GB" sz="2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more</a:t>
                      </a:r>
                      <a:endParaRPr lang="en-GB" sz="2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1.09%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6.70%</a:t>
                      </a:r>
                    </a:p>
                  </a:txBody>
                  <a:tcPr marL="9525" marR="9525" marT="9525" marB="0" anchor="b"/>
                </a:tc>
              </a:tr>
              <a:tr h="43502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8 times or</a:t>
                      </a:r>
                      <a:r>
                        <a:rPr lang="en-GB" sz="2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more</a:t>
                      </a:r>
                      <a:endParaRPr lang="en-GB" sz="2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0.86%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5.88%</a:t>
                      </a:r>
                    </a:p>
                  </a:txBody>
                  <a:tcPr marL="9525" marR="9525" marT="9525" marB="0" anchor="b"/>
                </a:tc>
              </a:tr>
              <a:tr h="43502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9 times </a:t>
                      </a:r>
                      <a:r>
                        <a:rPr lang="en-GB" sz="2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or more</a:t>
                      </a:r>
                      <a:endParaRPr lang="en-GB" sz="2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0.67%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5.15%</a:t>
                      </a:r>
                    </a:p>
                  </a:txBody>
                  <a:tcPr marL="9525" marR="9525" marT="9525" marB="0" anchor="b"/>
                </a:tc>
              </a:tr>
              <a:tr h="43502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600" b="0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10 times or</a:t>
                      </a:r>
                      <a:r>
                        <a:rPr lang="en-GB" sz="2600" b="0" i="0" u="none" strike="noStrike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 more</a:t>
                      </a:r>
                      <a:endParaRPr lang="en-GB" sz="26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0.56%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0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4.67%</a:t>
                      </a:r>
                    </a:p>
                  </a:txBody>
                  <a:tcPr marL="9525" marR="9525" marT="9525" marB="0" anchor="b"/>
                </a:tc>
              </a:tr>
              <a:tr h="435024">
                <a:tc>
                  <a:txBody>
                    <a:bodyPr/>
                    <a:lstStyle/>
                    <a:p>
                      <a:pPr marL="0" indent="174625" algn="l" fontAlgn="b"/>
                      <a:r>
                        <a:rPr lang="en-GB" sz="2600" b="1" i="0" u="none" strike="noStrike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Called 11 times or more </a:t>
                      </a:r>
                      <a:endParaRPr lang="en-GB" sz="26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0.47%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indent="174625" algn="ctr" rtl="0" eaLnBrk="1" fontAlgn="b" latinLnBrk="0" hangingPunct="1"/>
                      <a:r>
                        <a:rPr kumimoji="0" lang="en-GB" sz="2600" b="1" i="0" u="none" strike="noStrike" kern="1200" dirty="0" smtClean="0">
                          <a:solidFill>
                            <a:srgbClr val="00000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4.30%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Research Design Issues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GB" b="1" i="1" dirty="0" smtClean="0"/>
              <a:t>Enough cases for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Statistical Power (Discerning Police Effect)</a:t>
            </a:r>
          </a:p>
          <a:p>
            <a:endParaRPr lang="en-GB" dirty="0" smtClean="0"/>
          </a:p>
          <a:p>
            <a:pPr>
              <a:buNone/>
            </a:pPr>
            <a:endParaRPr lang="en-GB" b="1" i="1" dirty="0" smtClean="0"/>
          </a:p>
          <a:p>
            <a:pPr>
              <a:buNone/>
            </a:pPr>
            <a:endParaRPr lang="en-GB" b="1" i="1" dirty="0" smtClean="0"/>
          </a:p>
          <a:p>
            <a:pPr>
              <a:buNone/>
            </a:pPr>
            <a:r>
              <a:rPr lang="en-GB" b="1" i="1" dirty="0" smtClean="0"/>
              <a:t>Not too Many Cases for 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Integrity of Treatment (Consistent Tactics)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  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9712"/>
                <a:gridCol w="2592288"/>
                <a:gridCol w="2286000"/>
                <a:gridCol w="2286000"/>
              </a:tblGrid>
              <a:tr h="1662472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GB" sz="5000" dirty="0" smtClean="0"/>
                        <a:t>Top Callers: </a:t>
                      </a:r>
                    </a:p>
                    <a:p>
                      <a:pPr algn="ctr" fontAlgn="b"/>
                      <a:r>
                        <a:rPr lang="en-GB" sz="5000" dirty="0" smtClean="0"/>
                        <a:t>An Experimental Sample?</a:t>
                      </a:r>
                      <a:endParaRPr lang="en-GB" sz="50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GB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405405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GB" sz="2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number of calls in 2008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number of calls in 2009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average number </a:t>
                      </a:r>
                      <a:r>
                        <a:rPr lang="en-GB" sz="2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of calls in 2009</a:t>
                      </a:r>
                    </a:p>
                  </a:txBody>
                  <a:tcPr marL="9525" marR="9525" marT="9525" marB="0" anchor="b"/>
                </a:tc>
              </a:tr>
              <a:tr h="947531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5,867 </a:t>
                      </a:r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(3.8%)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3,811 </a:t>
                      </a:r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(2.5%)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19.15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947531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8,755 </a:t>
                      </a:r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(5.7%)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5,259 </a:t>
                      </a:r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(3.4%)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13.18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947531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1,000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14,693 </a:t>
                      </a:r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(9.6%)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8,322 </a:t>
                      </a:r>
                      <a:r>
                        <a:rPr lang="en-GB" sz="2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(5.4%)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8.33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947531"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22,000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69,401</a:t>
                      </a:r>
                      <a:r>
                        <a:rPr lang="en-GB" sz="28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(62.9%)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28,108 (18.3%)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28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1.28</a:t>
                      </a:r>
                      <a:endParaRPr lang="en-GB" sz="2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870744"/>
          </a:xfrm>
        </p:spPr>
        <p:txBody>
          <a:bodyPr/>
          <a:lstStyle/>
          <a:p>
            <a:pPr algn="ctr"/>
            <a:r>
              <a:rPr lang="en-GB" dirty="0" smtClean="0"/>
              <a:t>Police Implications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46238"/>
            <a:ext cx="8568952" cy="4951114"/>
          </a:xfrm>
        </p:spPr>
        <p:txBody>
          <a:bodyPr/>
          <a:lstStyle/>
          <a:p>
            <a:pPr marL="450850" indent="-450850"/>
            <a:r>
              <a:rPr lang="en-GB" dirty="0" smtClean="0"/>
              <a:t>concentrate effort on high-frequency callers (Focus on Victims)</a:t>
            </a:r>
          </a:p>
          <a:p>
            <a:pPr marL="450850" indent="-450850"/>
            <a:endParaRPr lang="en-GB" dirty="0" smtClean="0"/>
          </a:p>
          <a:p>
            <a:pPr marL="450850" indent="-450850"/>
            <a:r>
              <a:rPr lang="en-GB" dirty="0" smtClean="0"/>
              <a:t>What about places?  Neighbourhoods?</a:t>
            </a:r>
          </a:p>
          <a:p>
            <a:endParaRPr lang="en-GB" dirty="0" smtClean="0"/>
          </a:p>
          <a:p>
            <a:pPr marL="450850" indent="-450850"/>
            <a:r>
              <a:rPr lang="en-GB" dirty="0" smtClean="0"/>
              <a:t>Concentrate on individuals--greatest risk?</a:t>
            </a:r>
          </a:p>
          <a:p>
            <a:endParaRPr lang="en-GB" dirty="0" smtClean="0"/>
          </a:p>
          <a:p>
            <a:pPr marL="450850" indent="-450850"/>
            <a:r>
              <a:rPr lang="en-GB" dirty="0" smtClean="0"/>
              <a:t>Emphasis on prevention and reassurance?</a:t>
            </a:r>
          </a:p>
          <a:p>
            <a:pPr marL="450850" indent="-450850"/>
            <a:endParaRPr lang="en-GB" dirty="0" smtClean="0"/>
          </a:p>
          <a:p>
            <a:pPr marL="450850" indent="-450850"/>
            <a:r>
              <a:rPr lang="en-GB" dirty="0" smtClean="0"/>
              <a:t>How Can It Be Done?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1563291"/>
            <a:ext cx="8991600" cy="301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+mj-lt"/>
                <a:cs typeface="+mn-cs"/>
              </a:rPr>
              <a:t>Policing Anti-Social </a:t>
            </a:r>
            <a:r>
              <a:rPr lang="en-GB" sz="2400" b="1" dirty="0" smtClean="0">
                <a:latin typeface="+mj-lt"/>
                <a:cs typeface="+mn-cs"/>
              </a:rPr>
              <a:t>Behaviour</a:t>
            </a:r>
          </a:p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endParaRPr lang="en-US" sz="2400" b="1" dirty="0">
              <a:latin typeface="+mj-lt"/>
              <a:cs typeface="+mn-cs"/>
            </a:endParaRPr>
          </a:p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b="1" dirty="0">
                <a:latin typeface="+mj-lt"/>
                <a:cs typeface="+mn-cs"/>
              </a:rPr>
              <a:t>Repeat </a:t>
            </a:r>
            <a:r>
              <a:rPr lang="en-GB" sz="3000" b="1" dirty="0" smtClean="0">
                <a:latin typeface="+mj-lt"/>
                <a:cs typeface="+mn-cs"/>
              </a:rPr>
              <a:t>Victims </a:t>
            </a:r>
            <a:r>
              <a:rPr lang="en-GB" sz="3000" b="1" dirty="0">
                <a:latin typeface="+mj-lt"/>
                <a:cs typeface="+mn-cs"/>
              </a:rPr>
              <a:t>of ASB: </a:t>
            </a:r>
            <a:r>
              <a:rPr lang="en-GB" sz="3000" b="1" dirty="0" smtClean="0">
                <a:latin typeface="+mj-lt"/>
                <a:cs typeface="+mn-cs"/>
              </a:rPr>
              <a:t>358,682 Calls </a:t>
            </a:r>
          </a:p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endParaRPr lang="en-GB" sz="3000" b="1" dirty="0" smtClean="0">
              <a:latin typeface="+mj-lt"/>
              <a:cs typeface="+mn-cs"/>
            </a:endParaRPr>
          </a:p>
          <a:p>
            <a:pPr algn="ctr" fontAlgn="ctr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3000" b="1" dirty="0" smtClean="0">
                <a:latin typeface="+mj-lt"/>
                <a:cs typeface="+mn-cs"/>
              </a:rPr>
              <a:t>THANK  YOU</a:t>
            </a:r>
            <a:endParaRPr lang="en-GB" sz="3000" b="1" dirty="0">
              <a:latin typeface="+mj-lt"/>
              <a:cs typeface="+mn-cs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885205" y="4000500"/>
            <a:ext cx="721518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latin typeface="+mj-lt"/>
                <a:cs typeface="+mn-cs"/>
              </a:rPr>
              <a:t/>
            </a:r>
            <a:br>
              <a:rPr lang="en-GB" b="1" dirty="0">
                <a:latin typeface="+mj-lt"/>
                <a:cs typeface="+mn-cs"/>
              </a:rPr>
            </a:br>
            <a:endParaRPr lang="en-GB" dirty="0">
              <a:latin typeface="+mj-lt"/>
              <a:cs typeface="+mn-cs"/>
            </a:endParaRP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en-GB" dirty="0">
              <a:latin typeface="+mj-lt"/>
              <a:cs typeface="+mn-cs"/>
            </a:endParaRPr>
          </a:p>
          <a:p>
            <a:pPr algn="ctr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+mj-lt"/>
                <a:cs typeface="+mn-cs"/>
              </a:rPr>
              <a:t>Barak Ariel, PhD</a:t>
            </a: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US" dirty="0">
                <a:latin typeface="+mj-lt"/>
                <a:cs typeface="+mn-cs"/>
              </a:rPr>
              <a:t>Jerry Lee Centre of Experimental Criminology</a:t>
            </a: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lang="en-GB" dirty="0">
                <a:latin typeface="+mj-lt"/>
                <a:cs typeface="+mn-cs"/>
              </a:rPr>
              <a:t>Institute of Criminology, UK</a:t>
            </a:r>
            <a:endParaRPr lang="en-US" dirty="0">
              <a:latin typeface="+mj-lt"/>
              <a:cs typeface="+mn-cs"/>
            </a:endParaRP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defRPr/>
            </a:pPr>
            <a:endParaRPr lang="en-US" dirty="0">
              <a:latin typeface="+mj-lt"/>
              <a:cs typeface="+mn-cs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42938" y="404664"/>
            <a:ext cx="785812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ctr"/>
            <a:r>
              <a:rPr lang="en-US" sz="2000" b="1" dirty="0" smtClean="0">
                <a:latin typeface="Rockwell"/>
              </a:rPr>
              <a:t>3</a:t>
            </a:r>
            <a:r>
              <a:rPr lang="en-US" sz="2000" b="1" baseline="30000" dirty="0" smtClean="0">
                <a:latin typeface="Rockwell"/>
              </a:rPr>
              <a:t>rd</a:t>
            </a:r>
            <a:r>
              <a:rPr lang="en-US" sz="2000" b="1" dirty="0" smtClean="0">
                <a:latin typeface="Rockwell"/>
              </a:rPr>
              <a:t> International </a:t>
            </a:r>
            <a:r>
              <a:rPr lang="en-US" sz="2000" b="1" dirty="0" err="1" smtClean="0">
                <a:latin typeface="Rockwell"/>
              </a:rPr>
              <a:t>NPIA</a:t>
            </a:r>
            <a:r>
              <a:rPr lang="en-US" sz="2000" b="1" dirty="0" smtClean="0">
                <a:latin typeface="Rockwell"/>
              </a:rPr>
              <a:t>-Cambridge Conference on</a:t>
            </a:r>
          </a:p>
          <a:p>
            <a:pPr algn="ctr" fontAlgn="ctr"/>
            <a:r>
              <a:rPr lang="en-US" sz="2000" b="1" dirty="0" smtClean="0">
                <a:latin typeface="Rockwell"/>
              </a:rPr>
              <a:t> Evidence-Based Policing</a:t>
            </a:r>
          </a:p>
          <a:p>
            <a:pPr algn="ctr" fontAlgn="ctr"/>
            <a:r>
              <a:rPr lang="en-GB" sz="2000" b="1" dirty="0" smtClean="0">
                <a:latin typeface="Rockwell"/>
              </a:rPr>
              <a:t>July 2010</a:t>
            </a:r>
            <a:endParaRPr lang="en-US" sz="2000" b="1" dirty="0">
              <a:latin typeface="Rockwell"/>
            </a:endParaRPr>
          </a:p>
        </p:txBody>
      </p:sp>
      <p:pic>
        <p:nvPicPr>
          <p:cNvPr id="10" name="Picture 2" descr="[The Cambridge University crest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5854230"/>
            <a:ext cx="792088" cy="8871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Diagnosing In-House Data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46238"/>
            <a:ext cx="8291264" cy="4879106"/>
          </a:xfrm>
        </p:spPr>
        <p:txBody>
          <a:bodyPr/>
          <a:lstStyle/>
          <a:p>
            <a:pPr>
              <a:buNone/>
            </a:pPr>
            <a:r>
              <a:rPr lang="en-GB" u="sng" dirty="0" smtClean="0"/>
              <a:t>Initial Questions For Analysing Outcomes</a:t>
            </a:r>
          </a:p>
          <a:p>
            <a:r>
              <a:rPr lang="en-GB" sz="3000" dirty="0" smtClean="0"/>
              <a:t> How many ASB repeat callers?</a:t>
            </a:r>
          </a:p>
          <a:p>
            <a:r>
              <a:rPr lang="en-GB" sz="3000" dirty="0" smtClean="0"/>
              <a:t> How many ASB calls?</a:t>
            </a:r>
          </a:p>
          <a:p>
            <a:r>
              <a:rPr lang="en-GB" sz="3000" dirty="0" smtClean="0"/>
              <a:t> How much ASB </a:t>
            </a:r>
            <a:r>
              <a:rPr lang="en-GB" sz="3000" b="1" dirty="0" smtClean="0"/>
              <a:t>concentration</a:t>
            </a:r>
            <a:r>
              <a:rPr lang="en-GB" sz="3000" dirty="0" smtClean="0"/>
              <a:t> by caller?  </a:t>
            </a:r>
          </a:p>
          <a:p>
            <a:endParaRPr lang="en-GB" sz="3000" dirty="0" smtClean="0"/>
          </a:p>
          <a:p>
            <a:endParaRPr lang="en-GB" sz="3000" dirty="0" smtClean="0"/>
          </a:p>
          <a:p>
            <a:pPr>
              <a:buNone/>
            </a:pPr>
            <a:r>
              <a:rPr lang="en-GB" u="sng" dirty="0" smtClean="0"/>
              <a:t>Questions Not Reached Yet</a:t>
            </a:r>
          </a:p>
          <a:p>
            <a:r>
              <a:rPr lang="en-GB" sz="3000" dirty="0" smtClean="0"/>
              <a:t> How many callers = victims of </a:t>
            </a:r>
            <a:r>
              <a:rPr lang="en-GB" sz="3000" b="1" dirty="0" smtClean="0"/>
              <a:t>3</a:t>
            </a:r>
            <a:r>
              <a:rPr lang="en-GB" sz="3000" b="1" baseline="30000" dirty="0" smtClean="0"/>
              <a:t>rd</a:t>
            </a:r>
            <a:r>
              <a:rPr lang="en-GB" sz="3000" b="1" dirty="0" smtClean="0"/>
              <a:t>  parties</a:t>
            </a:r>
            <a:r>
              <a:rPr lang="en-GB" sz="3000" dirty="0" smtClean="0"/>
              <a:t>?</a:t>
            </a:r>
          </a:p>
          <a:p>
            <a:r>
              <a:rPr lang="en-GB" sz="3000" dirty="0" smtClean="0"/>
              <a:t> How many are </a:t>
            </a:r>
            <a:r>
              <a:rPr lang="en-GB" sz="3000" b="1" dirty="0" smtClean="0"/>
              <a:t>individuals vs. corporate</a:t>
            </a:r>
            <a:r>
              <a:rPr lang="en-GB" sz="3000" dirty="0" smtClean="0"/>
              <a:t>? </a:t>
            </a:r>
          </a:p>
          <a:p>
            <a:r>
              <a:rPr lang="en-GB" sz="3000" dirty="0" smtClean="0"/>
              <a:t> Does frequency predict </a:t>
            </a:r>
            <a:r>
              <a:rPr lang="en-GB" sz="3000" b="1" dirty="0" smtClean="0"/>
              <a:t>serious harm</a:t>
            </a:r>
            <a:r>
              <a:rPr lang="en-GB" sz="3000" dirty="0" smtClean="0"/>
              <a:t>?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en-GB" sz="39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358,682 ASB Calls to </a:t>
            </a:r>
            <a:br>
              <a:rPr lang="en-GB" sz="39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GB" sz="39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West-Midlands Police</a:t>
            </a:r>
            <a:endParaRPr lang="en-GB" sz="39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457200" y="1646238"/>
            <a:ext cx="8401050" cy="4879106"/>
          </a:xfrm>
        </p:spPr>
        <p:txBody>
          <a:bodyPr/>
          <a:lstStyle/>
          <a:p>
            <a:pPr marL="536575" indent="-536575"/>
            <a:endParaRPr lang="en-GB" sz="3000" dirty="0" smtClean="0"/>
          </a:p>
          <a:p>
            <a:pPr marL="536575" indent="-536575"/>
            <a:r>
              <a:rPr lang="en-GB" sz="3000" dirty="0" smtClean="0"/>
              <a:t>2-year Period 	01/01/2008 – 31/12/2009</a:t>
            </a:r>
          </a:p>
          <a:p>
            <a:pPr marL="536575" indent="-536575"/>
            <a:endParaRPr lang="en-GB" sz="3000" dirty="0" smtClean="0"/>
          </a:p>
          <a:p>
            <a:pPr marL="536575" indent="-536575"/>
            <a:r>
              <a:rPr lang="en-GB" sz="3000" dirty="0" smtClean="0"/>
              <a:t>Calls vs. Callers:   like crimes and victims</a:t>
            </a:r>
          </a:p>
          <a:p>
            <a:pPr marL="536575" indent="-536575"/>
            <a:endParaRPr lang="en-GB" sz="3000" dirty="0" smtClean="0"/>
          </a:p>
          <a:p>
            <a:pPr marL="536575" indent="-536575"/>
            <a:r>
              <a:rPr lang="en-GB" sz="3000" dirty="0" smtClean="0"/>
              <a:t>Calls with Known Callers  = 	306,632  (85%)</a:t>
            </a:r>
          </a:p>
          <a:p>
            <a:pPr marL="536575" indent="-536575">
              <a:buNone/>
            </a:pPr>
            <a:r>
              <a:rPr lang="en-GB" sz="3000" dirty="0" smtClean="0"/>
              <a:t>	</a:t>
            </a:r>
          </a:p>
          <a:p>
            <a:pPr marL="536575" indent="-536575"/>
            <a:r>
              <a:rPr lang="en-GB" sz="3000" dirty="0" smtClean="0"/>
              <a:t>Calls with Unknown Callers = 52,050 (15%)</a:t>
            </a:r>
          </a:p>
          <a:p>
            <a:pPr marL="536575" indent="-536575"/>
            <a:endParaRPr lang="en-GB" sz="3000" dirty="0" smtClean="0"/>
          </a:p>
          <a:p>
            <a:pPr marL="536575" indent="-536575"/>
            <a:r>
              <a:rPr lang="en-GB" sz="3000" dirty="0" smtClean="0"/>
              <a:t>Unique Callers     =	</a:t>
            </a:r>
            <a:r>
              <a:rPr lang="en-US" sz="3000" dirty="0" smtClean="0"/>
              <a:t>       196,278  </a:t>
            </a:r>
            <a:r>
              <a:rPr lang="en-GB" sz="3000" dirty="0" smtClean="0"/>
              <a:t>(100%)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944804"/>
          </a:xfrm>
        </p:spPr>
        <p:txBody>
          <a:bodyPr>
            <a:normAutofit/>
          </a:bodyPr>
          <a:lstStyle/>
          <a:p>
            <a:pPr algn="ctr"/>
            <a:r>
              <a:rPr lang="en-GB" sz="5400" b="1" u="sng" dirty="0" smtClean="0"/>
              <a:t>Conclusions</a:t>
            </a:r>
            <a:endParaRPr lang="en-US" sz="5400" b="1" u="sn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1520" y="1535113"/>
            <a:ext cx="4248472" cy="639762"/>
          </a:xfrm>
        </p:spPr>
        <p:txBody>
          <a:bodyPr/>
          <a:lstStyle/>
          <a:p>
            <a:pPr algn="ctr"/>
            <a:r>
              <a:rPr lang="en-GB" sz="3200" u="sng" dirty="0" err="1" smtClean="0"/>
              <a:t>ASB</a:t>
            </a:r>
            <a:r>
              <a:rPr lang="en-GB" sz="3200" u="sng" dirty="0" smtClean="0"/>
              <a:t> CALLS DO </a:t>
            </a:r>
            <a:r>
              <a:rPr lang="en-GB" sz="3200" b="1" i="1" u="sng" dirty="0" smtClean="0"/>
              <a:t>NOT </a:t>
            </a:r>
            <a:r>
              <a:rPr lang="en-GB" sz="3200" u="sng" dirty="0" smtClean="0"/>
              <a:t>VARY MUCH BY</a:t>
            </a:r>
            <a:endParaRPr lang="en-GB" sz="3200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en-GB" sz="3200" u="sng" dirty="0" err="1" smtClean="0"/>
              <a:t>ASB</a:t>
            </a:r>
            <a:r>
              <a:rPr lang="en-GB" sz="3200" u="sng" dirty="0" smtClean="0"/>
              <a:t> Calls </a:t>
            </a:r>
            <a:r>
              <a:rPr lang="en-GB" sz="3200" b="1" i="1" u="sng" dirty="0" smtClean="0"/>
              <a:t>DO</a:t>
            </a:r>
          </a:p>
          <a:p>
            <a:pPr algn="ctr"/>
            <a:r>
              <a:rPr lang="en-GB" sz="3200" b="1" i="1" u="sng" dirty="0" smtClean="0"/>
              <a:t> </a:t>
            </a:r>
            <a:r>
              <a:rPr lang="en-GB" sz="3200" u="sng" dirty="0" smtClean="0"/>
              <a:t>Vary by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GB" sz="3000" dirty="0" smtClean="0"/>
              <a:t>Year </a:t>
            </a:r>
          </a:p>
          <a:p>
            <a:endParaRPr lang="en-GB" sz="3000" dirty="0" smtClean="0"/>
          </a:p>
          <a:p>
            <a:r>
              <a:rPr lang="en-GB" sz="3000" dirty="0" smtClean="0"/>
              <a:t>Month</a:t>
            </a:r>
          </a:p>
          <a:p>
            <a:endParaRPr lang="en-GB" sz="3000" dirty="0" smtClean="0"/>
          </a:p>
          <a:p>
            <a:r>
              <a:rPr lang="en-GB" sz="3000" dirty="0" smtClean="0"/>
              <a:t>Day of Week </a:t>
            </a:r>
          </a:p>
          <a:p>
            <a:endParaRPr lang="en-GB" sz="3000" dirty="0" smtClean="0"/>
          </a:p>
          <a:p>
            <a:r>
              <a:rPr lang="en-GB" sz="3000" dirty="0" smtClean="0"/>
              <a:t>Home Office Classifications </a:t>
            </a:r>
          </a:p>
          <a:p>
            <a:endParaRPr lang="en-GB" sz="3000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sz="3000" dirty="0" smtClean="0"/>
              <a:t>Time of Day</a:t>
            </a:r>
          </a:p>
          <a:p>
            <a:endParaRPr lang="en-GB" sz="3000" dirty="0" smtClean="0"/>
          </a:p>
          <a:p>
            <a:r>
              <a:rPr lang="en-GB" sz="3000" dirty="0" smtClean="0"/>
              <a:t>Type of Caller</a:t>
            </a:r>
          </a:p>
          <a:p>
            <a:endParaRPr lang="en-GB" sz="3000" dirty="0" smtClean="0"/>
          </a:p>
          <a:p>
            <a:r>
              <a:rPr lang="en-GB" sz="3000" dirty="0" smtClean="0"/>
              <a:t>Caller Frequency </a:t>
            </a:r>
          </a:p>
          <a:p>
            <a:endParaRPr lang="en-GB" sz="3000" dirty="0" smtClean="0"/>
          </a:p>
          <a:p>
            <a:r>
              <a:rPr lang="en-GB" sz="3000" dirty="0" smtClean="0"/>
              <a:t>Caller Repetition Over a Long Time </a:t>
            </a:r>
          </a:p>
          <a:p>
            <a:pPr>
              <a:buNone/>
            </a:pPr>
            <a:endParaRPr lang="en-US" sz="3000" b="1" i="1" u="sng" dirty="0" smtClean="0"/>
          </a:p>
          <a:p>
            <a:endParaRPr lang="en-GB" sz="3000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11560" y="980728"/>
            <a:ext cx="7920880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Year-to-Year Comparison</a:t>
            </a:r>
            <a:endParaRPr lang="en-GB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395536" y="1645920"/>
            <a:ext cx="4038600" cy="4526280"/>
          </a:xfrm>
        </p:spPr>
        <p:txBody>
          <a:bodyPr/>
          <a:lstStyle/>
          <a:p>
            <a:pPr algn="ctr">
              <a:buNone/>
            </a:pPr>
            <a:r>
              <a:rPr lang="en-GB" sz="3600" u="sng" dirty="0" smtClean="0"/>
              <a:t>2008</a:t>
            </a:r>
            <a:endParaRPr lang="en-GB" sz="3000" u="sng" dirty="0" smtClean="0"/>
          </a:p>
          <a:p>
            <a:endParaRPr lang="en-GB" sz="2600" u="sng" dirty="0" smtClean="0"/>
          </a:p>
          <a:p>
            <a:endParaRPr lang="en-GB" sz="2600" dirty="0" smtClean="0"/>
          </a:p>
          <a:p>
            <a:r>
              <a:rPr lang="en-GB" sz="2600" dirty="0" smtClean="0"/>
              <a:t>Total calls = 153,243 </a:t>
            </a:r>
          </a:p>
          <a:p>
            <a:endParaRPr lang="en-GB" sz="2600" dirty="0" smtClean="0"/>
          </a:p>
          <a:p>
            <a:endParaRPr lang="en-GB" sz="2600" dirty="0" smtClean="0"/>
          </a:p>
          <a:p>
            <a:r>
              <a:rPr lang="en-GB" sz="2600" dirty="0" smtClean="0"/>
              <a:t>Total callers = 105,842</a:t>
            </a:r>
          </a:p>
          <a:p>
            <a:endParaRPr lang="en-GB" sz="2600" dirty="0" smtClean="0"/>
          </a:p>
          <a:p>
            <a:endParaRPr lang="en-GB" sz="2600" dirty="0" smtClean="0"/>
          </a:p>
          <a:p>
            <a:r>
              <a:rPr lang="en-GB" sz="2600" dirty="0" smtClean="0"/>
              <a:t>Percent Not calling in 2009 =  83%</a:t>
            </a:r>
          </a:p>
          <a:p>
            <a:pPr>
              <a:buNone/>
            </a:pPr>
            <a:r>
              <a:rPr lang="en-GB" sz="2600" dirty="0" smtClean="0"/>
              <a:t>	(drop-outs)</a:t>
            </a:r>
          </a:p>
          <a:p>
            <a:endParaRPr lang="en-GB" sz="26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951432"/>
          </a:xfrm>
        </p:spPr>
        <p:txBody>
          <a:bodyPr/>
          <a:lstStyle/>
          <a:p>
            <a:pPr algn="ctr">
              <a:buNone/>
            </a:pPr>
            <a:r>
              <a:rPr lang="en-GB" sz="3600" u="sng" dirty="0" smtClean="0"/>
              <a:t>2009</a:t>
            </a:r>
            <a:endParaRPr lang="en-GB" sz="3000" u="sng" dirty="0" smtClean="0"/>
          </a:p>
          <a:p>
            <a:endParaRPr lang="en-GB" sz="2600" u="sng" dirty="0" smtClean="0"/>
          </a:p>
          <a:p>
            <a:endParaRPr lang="en-GB" sz="2600" dirty="0" smtClean="0"/>
          </a:p>
          <a:p>
            <a:r>
              <a:rPr lang="en-GB" sz="2600" dirty="0" smtClean="0"/>
              <a:t>Total calls = 153,389 </a:t>
            </a:r>
          </a:p>
          <a:p>
            <a:endParaRPr lang="en-GB" sz="2600" dirty="0" smtClean="0"/>
          </a:p>
          <a:p>
            <a:endParaRPr lang="en-GB" sz="2600" dirty="0" smtClean="0"/>
          </a:p>
          <a:p>
            <a:r>
              <a:rPr lang="en-GB" sz="2600" dirty="0" smtClean="0"/>
              <a:t>Total callers = 107,701</a:t>
            </a:r>
          </a:p>
          <a:p>
            <a:endParaRPr lang="en-GB" sz="2600" dirty="0" smtClean="0"/>
          </a:p>
          <a:p>
            <a:endParaRPr lang="en-GB" sz="2600" dirty="0" smtClean="0"/>
          </a:p>
          <a:p>
            <a:r>
              <a:rPr lang="en-GB" sz="2600" dirty="0" smtClean="0"/>
              <a:t>Percent who called in 2008 = 16%</a:t>
            </a:r>
          </a:p>
          <a:p>
            <a:pPr>
              <a:buNone/>
            </a:pPr>
            <a:r>
              <a:rPr lang="en-GB" sz="2600" dirty="0" smtClean="0"/>
              <a:t>	(persisting)</a:t>
            </a:r>
            <a:endParaRPr lang="en-GB" sz="2600" dirty="0"/>
          </a:p>
        </p:txBody>
      </p:sp>
      <p:cxnSp>
        <p:nvCxnSpPr>
          <p:cNvPr id="8" name="Straight Connector 7"/>
          <p:cNvCxnSpPr/>
          <p:nvPr/>
        </p:nvCxnSpPr>
        <p:spPr>
          <a:xfrm rot="5400000">
            <a:off x="2411760" y="3933056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6000" y="29673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</p:txBody>
      </p:sp>
      <p:graphicFrame>
        <p:nvGraphicFramePr>
          <p:cNvPr id="5" name="Chart 4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Connector 5"/>
          <p:cNvCxnSpPr/>
          <p:nvPr/>
        </p:nvCxnSpPr>
        <p:spPr>
          <a:xfrm rot="5400000" flipH="1" flipV="1">
            <a:off x="107504" y="3356992"/>
            <a:ext cx="5040560" cy="0"/>
          </a:xfrm>
          <a:prstGeom prst="line">
            <a:avLst/>
          </a:prstGeom>
          <a:ln>
            <a:solidFill>
              <a:schemeClr val="accent1">
                <a:shade val="80000"/>
                <a:alpha val="32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5400000" flipH="1" flipV="1">
            <a:off x="1835696" y="3356992"/>
            <a:ext cx="5040560" cy="0"/>
          </a:xfrm>
          <a:prstGeom prst="line">
            <a:avLst/>
          </a:prstGeom>
          <a:ln>
            <a:solidFill>
              <a:schemeClr val="accent1">
                <a:shade val="80000"/>
                <a:alpha val="32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5400000" flipH="1" flipV="1">
            <a:off x="3491880" y="3356992"/>
            <a:ext cx="5040560" cy="0"/>
          </a:xfrm>
          <a:prstGeom prst="line">
            <a:avLst/>
          </a:prstGeom>
          <a:ln>
            <a:solidFill>
              <a:schemeClr val="accent1">
                <a:shade val="80000"/>
                <a:alpha val="32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5148064" y="3356992"/>
            <a:ext cx="5040560" cy="0"/>
          </a:xfrm>
          <a:prstGeom prst="line">
            <a:avLst/>
          </a:prstGeom>
          <a:ln>
            <a:solidFill>
              <a:schemeClr val="accent1">
                <a:shade val="80000"/>
                <a:alpha val="32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" fill="hold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" fill="hold"/>
                                        <p:tgtEl>
                                          <p:spTgt spid="5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" fill="hold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" fill="hold"/>
                                        <p:tgtEl>
                                          <p:spTgt spid="5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" fill="hold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" fill="hold"/>
                                        <p:tgtEl>
                                          <p:spTgt spid="5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" fill="hold"/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" fill="hold"/>
                                        <p:tgtEl>
                                          <p:spTgt spid="5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" fill="hold"/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" fill="hold"/>
                                        <p:tgtEl>
                                          <p:spTgt spid="5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" fill="hold"/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" fill="hold"/>
                                        <p:tgtEl>
                                          <p:spTgt spid="5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" fill="hold"/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" fill="hold"/>
                                        <p:tgtEl>
                                          <p:spTgt spid="5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" fill="hold"/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" fill="hold"/>
                                        <p:tgtEl>
                                          <p:spTgt spid="5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8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" fill="hold"/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" fill="hold"/>
                                        <p:tgtEl>
                                          <p:spTgt spid="5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9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" fill="hold"/>
                                        <p:tgtEl>
                                          <p:spTgt spid="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" fill="hold"/>
                                        <p:tgtEl>
                                          <p:spTgt spid="5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" fill="hold"/>
                                        <p:tgtEl>
                                          <p:spTgt spid="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" fill="hold"/>
                                        <p:tgtEl>
                                          <p:spTgt spid="5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"/>
                            </p:stCondLst>
                            <p:childTnLst>
                              <p:par>
                                <p:cTn id="6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" fill="hold"/>
                                        <p:tgtEl>
                                          <p:spTgt spid="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" fill="hold"/>
                                        <p:tgtEl>
                                          <p:spTgt spid="5">
                                            <p:graphicEl>
                                              <a:chart seriesIdx="-4" categoryIdx="1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"/>
                            </p:stCondLst>
                            <p:childTnLst>
                              <p:par>
                                <p:cTn id="6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" fill="hold"/>
                                        <p:tgtEl>
                                          <p:spTgt spid="5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" fill="hold"/>
                                        <p:tgtEl>
                                          <p:spTgt spid="5">
                                            <p:graphicEl>
                                              <a:chart seriesIdx="-4" categoryIdx="1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Chart bld="category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4"/>
          <p:cNvGraphicFramePr/>
          <p:nvPr/>
        </p:nvGraphicFramePr>
        <p:xfrm>
          <a:off x="0" y="908720"/>
          <a:ext cx="9144000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848" y="288008"/>
            <a:ext cx="8229600" cy="1412800"/>
          </a:xfrm>
        </p:spPr>
        <p:txBody>
          <a:bodyPr anchor="ctr">
            <a:noAutofit/>
          </a:bodyPr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en-GB" sz="3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</a:rPr>
              <a:t>Initial Classification of 358,682 </a:t>
            </a:r>
            <a:r>
              <a:rPr lang="en-GB" sz="30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</a:rPr>
              <a:t>ASB</a:t>
            </a:r>
            <a:r>
              <a:rPr lang="en-GB" sz="3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/>
              </a:rPr>
              <a:t> Calls</a:t>
            </a:r>
            <a:endParaRPr lang="en-GB" sz="30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0" y="1484784"/>
          <a:ext cx="8820472" cy="5832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363" name="TextBox 3"/>
          <p:cNvSpPr txBox="1">
            <a:spLocks noChangeArrowheads="1"/>
          </p:cNvSpPr>
          <p:nvPr/>
        </p:nvSpPr>
        <p:spPr bwMode="auto">
          <a:xfrm>
            <a:off x="323850" y="6165850"/>
            <a:ext cx="7343775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500">
                <a:latin typeface="Rockwell"/>
              </a:rPr>
              <a:t>* motorway, bomb call, non-incident, highway agency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500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" dur="500"/>
                                        <p:tgtEl>
                                          <p:spTgt spid="7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4" dur="500"/>
                                        <p:tgtEl>
                                          <p:spTgt spid="7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5" dur="500"/>
                                        <p:tgtEl>
                                          <p:spTgt spid="7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8" dur="500"/>
                                        <p:tgtEl>
                                          <p:spTgt spid="7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9" dur="500"/>
                                        <p:tgtEl>
                                          <p:spTgt spid="7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3" dur="500"/>
                                        <p:tgtEl>
                                          <p:spTgt spid="7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6" dur="500"/>
                                        <p:tgtEl>
                                          <p:spTgt spid="7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30" dur="500"/>
                                        <p:tgtEl>
                                          <p:spTgt spid="7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31" dur="500"/>
                                        <p:tgtEl>
                                          <p:spTgt spid="7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Chart bld="category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3092</TotalTime>
  <Words>1122</Words>
  <Application>Microsoft Office PowerPoint</Application>
  <PresentationFormat>On-screen Show (4:3)</PresentationFormat>
  <Paragraphs>356</Paragraphs>
  <Slides>28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Foundry</vt:lpstr>
      <vt:lpstr>Slide 1</vt:lpstr>
      <vt:lpstr>Sherman, 1998</vt:lpstr>
      <vt:lpstr>Diagnosing In-House Data</vt:lpstr>
      <vt:lpstr>358,682 ASB Calls to  West-Midlands Police</vt:lpstr>
      <vt:lpstr>Conclusions</vt:lpstr>
      <vt:lpstr>Year-to-Year Comparison</vt:lpstr>
      <vt:lpstr>Slide 7</vt:lpstr>
      <vt:lpstr>Slide 8</vt:lpstr>
      <vt:lpstr>Initial Classification of 358,682 ASB Calls</vt:lpstr>
      <vt:lpstr>Slide 10</vt:lpstr>
      <vt:lpstr>Slide 11</vt:lpstr>
      <vt:lpstr>Type of Callers  (Reading the Call Summaries)</vt:lpstr>
      <vt:lpstr>Repeat ASB Callers </vt:lpstr>
      <vt:lpstr>Slide 14</vt:lpstr>
      <vt:lpstr>Slide 15</vt:lpstr>
      <vt:lpstr>Conditional Probability</vt:lpstr>
      <vt:lpstr>Slide 17</vt:lpstr>
      <vt:lpstr>Concerns With This Analysis:</vt:lpstr>
      <vt:lpstr>A New Method for Analysing Repeat Victimisation:  Unique Phone Numbers with Equal Time Periods BEFORE &amp; AFTER</vt:lpstr>
      <vt:lpstr>Two-Way Data Censoring:  Each Tel No. One Year Before &amp; After</vt:lpstr>
      <vt:lpstr>Slide 21</vt:lpstr>
      <vt:lpstr>Slide 22</vt:lpstr>
      <vt:lpstr>Slide 23</vt:lpstr>
      <vt:lpstr>Slide 24</vt:lpstr>
      <vt:lpstr>Research Design Issues</vt:lpstr>
      <vt:lpstr>Slide 26</vt:lpstr>
      <vt:lpstr>Police Implications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Barak Ariel</dc:creator>
  <cp:lastModifiedBy>ljb55</cp:lastModifiedBy>
  <cp:revision>383</cp:revision>
  <dcterms:created xsi:type="dcterms:W3CDTF">2010-06-08T18:35:20Z</dcterms:created>
  <dcterms:modified xsi:type="dcterms:W3CDTF">2010-07-09T13:40:09Z</dcterms:modified>
</cp:coreProperties>
</file>