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7" r:id="rId2"/>
    <p:sldId id="293" r:id="rId3"/>
    <p:sldId id="276" r:id="rId4"/>
    <p:sldId id="277" r:id="rId5"/>
    <p:sldId id="273" r:id="rId6"/>
    <p:sldId id="258" r:id="rId7"/>
    <p:sldId id="259" r:id="rId8"/>
    <p:sldId id="278" r:id="rId9"/>
    <p:sldId id="294" r:id="rId10"/>
    <p:sldId id="295" r:id="rId11"/>
    <p:sldId id="274" r:id="rId12"/>
    <p:sldId id="263" r:id="rId13"/>
    <p:sldId id="264" r:id="rId14"/>
    <p:sldId id="275" r:id="rId15"/>
    <p:sldId id="279" r:id="rId16"/>
    <p:sldId id="280" r:id="rId17"/>
    <p:sldId id="281" r:id="rId18"/>
    <p:sldId id="271" r:id="rId19"/>
    <p:sldId id="292" r:id="rId20"/>
    <p:sldId id="282" r:id="rId21"/>
    <p:sldId id="289" r:id="rId22"/>
    <p:sldId id="290"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63" autoAdjust="0"/>
  </p:normalViewPr>
  <p:slideViewPr>
    <p:cSldViewPr>
      <p:cViewPr>
        <p:scale>
          <a:sx n="60" d="100"/>
          <a:sy n="60" d="100"/>
        </p:scale>
        <p:origin x="-786" y="-3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CFAD6-13FA-4801-AB03-F82ACC2AECFC}" type="doc">
      <dgm:prSet loTypeId="urn:microsoft.com/office/officeart/2005/8/layout/hProcess4" loCatId="process" qsTypeId="urn:microsoft.com/office/officeart/2005/8/quickstyle/simple2" qsCatId="simple" csTypeId="urn:microsoft.com/office/officeart/2005/8/colors/accent1_2" csCatId="accent1" phldr="1"/>
      <dgm:spPr/>
      <dgm:t>
        <a:bodyPr/>
        <a:lstStyle/>
        <a:p>
          <a:endParaRPr lang="en-US"/>
        </a:p>
      </dgm:t>
    </dgm:pt>
    <dgm:pt modelId="{02BA38FA-D535-4F71-8105-49CA5BB5F52C}">
      <dgm:prSet phldrT="[Text]"/>
      <dgm:spPr/>
      <dgm:t>
        <a:bodyPr/>
        <a:lstStyle/>
        <a:p>
          <a:r>
            <a:rPr lang="en-US" dirty="0" smtClean="0"/>
            <a:t>The Science</a:t>
          </a:r>
          <a:endParaRPr lang="en-US" dirty="0"/>
        </a:p>
      </dgm:t>
    </dgm:pt>
    <dgm:pt modelId="{624613B6-AE19-4333-8AC0-CB6706AE6DA3}" type="parTrans" cxnId="{09020CCC-657E-44E4-A2B8-B6ECA6C31C26}">
      <dgm:prSet/>
      <dgm:spPr/>
      <dgm:t>
        <a:bodyPr/>
        <a:lstStyle/>
        <a:p>
          <a:endParaRPr lang="en-US"/>
        </a:p>
      </dgm:t>
    </dgm:pt>
    <dgm:pt modelId="{398CF2F8-FBD7-4370-A213-738D1919E568}" type="sibTrans" cxnId="{09020CCC-657E-44E4-A2B8-B6ECA6C31C26}">
      <dgm:prSet/>
      <dgm:spPr/>
      <dgm:t>
        <a:bodyPr/>
        <a:lstStyle/>
        <a:p>
          <a:endParaRPr lang="en-US" dirty="0"/>
        </a:p>
      </dgm:t>
    </dgm:pt>
    <dgm:pt modelId="{32CAF3BF-01D9-4A75-8F91-C6AEF7EAAB9D}">
      <dgm:prSet phldrT="[Text]" custT="1"/>
      <dgm:spPr/>
      <dgm:t>
        <a:bodyPr/>
        <a:lstStyle/>
        <a:p>
          <a:r>
            <a:rPr lang="en-US" sz="2200" dirty="0" smtClean="0"/>
            <a:t>Evaluations</a:t>
          </a:r>
          <a:endParaRPr lang="en-US" sz="2200" dirty="0"/>
        </a:p>
      </dgm:t>
    </dgm:pt>
    <dgm:pt modelId="{E433C827-FA44-4508-93EB-4B7DD4B6F987}" type="parTrans" cxnId="{ABA60AC1-4B23-4BE5-ADAC-1F954D4B8F3A}">
      <dgm:prSet/>
      <dgm:spPr/>
      <dgm:t>
        <a:bodyPr/>
        <a:lstStyle/>
        <a:p>
          <a:endParaRPr lang="en-US"/>
        </a:p>
      </dgm:t>
    </dgm:pt>
    <dgm:pt modelId="{F96DAC49-E7B6-4092-ADC9-988B74DD55C7}" type="sibTrans" cxnId="{ABA60AC1-4B23-4BE5-ADAC-1F954D4B8F3A}">
      <dgm:prSet/>
      <dgm:spPr/>
      <dgm:t>
        <a:bodyPr/>
        <a:lstStyle/>
        <a:p>
          <a:endParaRPr lang="en-US"/>
        </a:p>
      </dgm:t>
    </dgm:pt>
    <dgm:pt modelId="{2194C9E0-1D7F-4E47-807F-735F4C68CD17}">
      <dgm:prSet phldrT="[Text]"/>
      <dgm:spPr/>
      <dgm:t>
        <a:bodyPr/>
        <a:lstStyle/>
        <a:p>
          <a:r>
            <a:rPr lang="en-US" dirty="0" smtClean="0"/>
            <a:t>Infrastructure Needed</a:t>
          </a:r>
          <a:endParaRPr lang="en-US" dirty="0"/>
        </a:p>
      </dgm:t>
    </dgm:pt>
    <dgm:pt modelId="{7D0B2905-4058-4CCA-A508-6D8B66D32E3B}" type="parTrans" cxnId="{A1661FA8-B9F1-4CA5-A420-093AA792EDE5}">
      <dgm:prSet/>
      <dgm:spPr/>
      <dgm:t>
        <a:bodyPr/>
        <a:lstStyle/>
        <a:p>
          <a:endParaRPr lang="en-US"/>
        </a:p>
      </dgm:t>
    </dgm:pt>
    <dgm:pt modelId="{279122E7-1095-4144-9805-65A7983A12F6}" type="sibTrans" cxnId="{A1661FA8-B9F1-4CA5-A420-093AA792EDE5}">
      <dgm:prSet/>
      <dgm:spPr/>
      <dgm:t>
        <a:bodyPr/>
        <a:lstStyle/>
        <a:p>
          <a:endParaRPr lang="en-US" dirty="0"/>
        </a:p>
      </dgm:t>
    </dgm:pt>
    <dgm:pt modelId="{9BA19C15-AEAF-45FC-96B1-417976935840}">
      <dgm:prSet phldrT="[Text]"/>
      <dgm:spPr/>
      <dgm:t>
        <a:bodyPr/>
        <a:lstStyle/>
        <a:p>
          <a:r>
            <a:rPr lang="en-US" dirty="0" smtClean="0"/>
            <a:t>Translation tools</a:t>
          </a:r>
          <a:endParaRPr lang="en-US" dirty="0"/>
        </a:p>
      </dgm:t>
    </dgm:pt>
    <dgm:pt modelId="{29EAF789-A40F-4E9A-849E-E837D01667E3}" type="parTrans" cxnId="{52595B6B-97E4-470A-9494-C65B65A66C36}">
      <dgm:prSet/>
      <dgm:spPr/>
      <dgm:t>
        <a:bodyPr/>
        <a:lstStyle/>
        <a:p>
          <a:endParaRPr lang="en-US"/>
        </a:p>
      </dgm:t>
    </dgm:pt>
    <dgm:pt modelId="{B502A201-EFE7-4258-892D-15AB13BA70B7}" type="sibTrans" cxnId="{52595B6B-97E4-470A-9494-C65B65A66C36}">
      <dgm:prSet/>
      <dgm:spPr/>
      <dgm:t>
        <a:bodyPr/>
        <a:lstStyle/>
        <a:p>
          <a:endParaRPr lang="en-US"/>
        </a:p>
      </dgm:t>
    </dgm:pt>
    <dgm:pt modelId="{65079D9A-D33E-459A-BBA8-99486E2B25B1}">
      <dgm:prSet phldrT="[Text]"/>
      <dgm:spPr/>
      <dgm:t>
        <a:bodyPr/>
        <a:lstStyle/>
        <a:p>
          <a:r>
            <a:rPr lang="en-US" dirty="0" smtClean="0"/>
            <a:t>E-B funding</a:t>
          </a:r>
          <a:endParaRPr lang="en-US" dirty="0"/>
        </a:p>
      </dgm:t>
    </dgm:pt>
    <dgm:pt modelId="{1DB159D1-B9F7-4005-BE19-9706028EC86E}" type="parTrans" cxnId="{A08A7BDE-CBE2-4684-9E51-9789DEC2E0F9}">
      <dgm:prSet/>
      <dgm:spPr/>
      <dgm:t>
        <a:bodyPr/>
        <a:lstStyle/>
        <a:p>
          <a:endParaRPr lang="en-US"/>
        </a:p>
      </dgm:t>
    </dgm:pt>
    <dgm:pt modelId="{BC687C73-3E79-4E6A-BC2E-7179A49B6F6D}" type="sibTrans" cxnId="{A08A7BDE-CBE2-4684-9E51-9789DEC2E0F9}">
      <dgm:prSet/>
      <dgm:spPr/>
      <dgm:t>
        <a:bodyPr/>
        <a:lstStyle/>
        <a:p>
          <a:endParaRPr lang="en-US"/>
        </a:p>
      </dgm:t>
    </dgm:pt>
    <dgm:pt modelId="{D560DCDB-B510-43D7-9692-9ACC35DD749A}">
      <dgm:prSet phldrT="[Text]"/>
      <dgm:spPr/>
      <dgm:t>
        <a:bodyPr/>
        <a:lstStyle/>
        <a:p>
          <a:r>
            <a:rPr lang="en-US" dirty="0" smtClean="0"/>
            <a:t>The Practice</a:t>
          </a:r>
          <a:endParaRPr lang="en-US" dirty="0"/>
        </a:p>
      </dgm:t>
    </dgm:pt>
    <dgm:pt modelId="{7F3190C7-9B06-46BF-B3A1-289DD09F49D2}" type="parTrans" cxnId="{8D1EB2CC-CFA5-418C-B5C3-23DAC440106F}">
      <dgm:prSet/>
      <dgm:spPr/>
      <dgm:t>
        <a:bodyPr/>
        <a:lstStyle/>
        <a:p>
          <a:endParaRPr lang="en-US"/>
        </a:p>
      </dgm:t>
    </dgm:pt>
    <dgm:pt modelId="{9DAB4E00-CB87-4846-A39A-188A12B49AB1}" type="sibTrans" cxnId="{8D1EB2CC-CFA5-418C-B5C3-23DAC440106F}">
      <dgm:prSet/>
      <dgm:spPr/>
      <dgm:t>
        <a:bodyPr/>
        <a:lstStyle/>
        <a:p>
          <a:endParaRPr lang="en-US"/>
        </a:p>
      </dgm:t>
    </dgm:pt>
    <dgm:pt modelId="{E8020713-B64C-47BA-9CC3-BB40339C7A3B}">
      <dgm:prSet phldrT="[Text]" custT="1"/>
      <dgm:spPr/>
      <dgm:t>
        <a:bodyPr/>
        <a:lstStyle/>
        <a:p>
          <a:r>
            <a:rPr lang="en-US" sz="2000" dirty="0" smtClean="0"/>
            <a:t>Tactics</a:t>
          </a:r>
          <a:endParaRPr lang="en-US" sz="2000" dirty="0"/>
        </a:p>
      </dgm:t>
    </dgm:pt>
    <dgm:pt modelId="{B73732F8-F652-4D58-8DA6-4373976CB158}" type="parTrans" cxnId="{53D90AB6-1873-4F39-A83E-6615062CA977}">
      <dgm:prSet/>
      <dgm:spPr/>
      <dgm:t>
        <a:bodyPr/>
        <a:lstStyle/>
        <a:p>
          <a:endParaRPr lang="en-US"/>
        </a:p>
      </dgm:t>
    </dgm:pt>
    <dgm:pt modelId="{D5AC7B60-C63B-4353-96B6-4A9FBE038606}" type="sibTrans" cxnId="{53D90AB6-1873-4F39-A83E-6615062CA977}">
      <dgm:prSet/>
      <dgm:spPr/>
      <dgm:t>
        <a:bodyPr/>
        <a:lstStyle/>
        <a:p>
          <a:endParaRPr lang="en-US"/>
        </a:p>
      </dgm:t>
    </dgm:pt>
    <dgm:pt modelId="{3DC219C9-D6F0-425A-AE60-E8248367FDA2}">
      <dgm:prSet phldrT="[Text]" custT="1"/>
      <dgm:spPr/>
      <dgm:t>
        <a:bodyPr/>
        <a:lstStyle/>
        <a:p>
          <a:r>
            <a:rPr lang="en-US" sz="2200" dirty="0" smtClean="0"/>
            <a:t>Systematic Reviews</a:t>
          </a:r>
          <a:endParaRPr lang="en-US" sz="2200" dirty="0"/>
        </a:p>
      </dgm:t>
    </dgm:pt>
    <dgm:pt modelId="{FE4CCB4F-82E4-4479-AA7F-DF21986E8C49}" type="parTrans" cxnId="{6F8DE2DD-8CA7-4357-876B-C2EA26A06D52}">
      <dgm:prSet/>
      <dgm:spPr/>
      <dgm:t>
        <a:bodyPr/>
        <a:lstStyle/>
        <a:p>
          <a:endParaRPr lang="en-US"/>
        </a:p>
      </dgm:t>
    </dgm:pt>
    <dgm:pt modelId="{EE774A3F-0FFB-4997-9A74-875FC666783D}" type="sibTrans" cxnId="{6F8DE2DD-8CA7-4357-876B-C2EA26A06D52}">
      <dgm:prSet/>
      <dgm:spPr/>
      <dgm:t>
        <a:bodyPr/>
        <a:lstStyle/>
        <a:p>
          <a:endParaRPr lang="en-US"/>
        </a:p>
      </dgm:t>
    </dgm:pt>
    <dgm:pt modelId="{F696C40C-60E5-48F7-A692-89A4AF61E456}">
      <dgm:prSet phldrT="[Text]" custT="1"/>
      <dgm:spPr/>
      <dgm:t>
        <a:bodyPr/>
        <a:lstStyle/>
        <a:p>
          <a:r>
            <a:rPr lang="en-US" sz="2200" dirty="0" smtClean="0"/>
            <a:t>Methods development</a:t>
          </a:r>
          <a:endParaRPr lang="en-US" sz="2200" dirty="0"/>
        </a:p>
      </dgm:t>
    </dgm:pt>
    <dgm:pt modelId="{A1EE6C2B-AC15-4339-AE51-54E345B201C1}" type="parTrans" cxnId="{FFAEB745-8AE1-4AE8-A25B-E132168101E1}">
      <dgm:prSet/>
      <dgm:spPr/>
      <dgm:t>
        <a:bodyPr/>
        <a:lstStyle/>
        <a:p>
          <a:endParaRPr lang="en-US"/>
        </a:p>
      </dgm:t>
    </dgm:pt>
    <dgm:pt modelId="{DDF8C3A6-3644-4523-8A32-DEAC28F1232B}" type="sibTrans" cxnId="{FFAEB745-8AE1-4AE8-A25B-E132168101E1}">
      <dgm:prSet/>
      <dgm:spPr/>
      <dgm:t>
        <a:bodyPr/>
        <a:lstStyle/>
        <a:p>
          <a:endParaRPr lang="en-US"/>
        </a:p>
      </dgm:t>
    </dgm:pt>
    <dgm:pt modelId="{1D4E48F4-D925-46AE-B81A-CB52E442044D}">
      <dgm:prSet phldrT="[Text]"/>
      <dgm:spPr/>
      <dgm:t>
        <a:bodyPr/>
        <a:lstStyle/>
        <a:p>
          <a:r>
            <a:rPr lang="en-US" dirty="0" smtClean="0"/>
            <a:t>IT systems</a:t>
          </a:r>
          <a:endParaRPr lang="en-US" dirty="0"/>
        </a:p>
      </dgm:t>
    </dgm:pt>
    <dgm:pt modelId="{C575043B-CCC3-4CBC-9704-BC221316814D}" type="parTrans" cxnId="{CFB1D1B4-33DC-4548-AA14-FD6DC430B531}">
      <dgm:prSet/>
      <dgm:spPr/>
      <dgm:t>
        <a:bodyPr/>
        <a:lstStyle/>
        <a:p>
          <a:endParaRPr lang="en-US"/>
        </a:p>
      </dgm:t>
    </dgm:pt>
    <dgm:pt modelId="{987E1FAA-F824-40BB-9EAC-B45D59CF0A8B}" type="sibTrans" cxnId="{CFB1D1B4-33DC-4548-AA14-FD6DC430B531}">
      <dgm:prSet/>
      <dgm:spPr/>
      <dgm:t>
        <a:bodyPr/>
        <a:lstStyle/>
        <a:p>
          <a:endParaRPr lang="en-US"/>
        </a:p>
      </dgm:t>
    </dgm:pt>
    <dgm:pt modelId="{842BD27E-414B-4C38-9EC9-8B3D808F4126}">
      <dgm:prSet phldrT="[Text]"/>
      <dgm:spPr/>
      <dgm:t>
        <a:bodyPr/>
        <a:lstStyle/>
        <a:p>
          <a:r>
            <a:rPr lang="en-US" dirty="0" smtClean="0"/>
            <a:t>Agency cultural ∆</a:t>
          </a:r>
          <a:endParaRPr lang="en-US" dirty="0"/>
        </a:p>
      </dgm:t>
    </dgm:pt>
    <dgm:pt modelId="{57757A81-D21F-4EA6-9B5C-C42C369493F9}" type="parTrans" cxnId="{CBF960FD-0988-4FF1-8D12-B36780EBDF0E}">
      <dgm:prSet/>
      <dgm:spPr/>
      <dgm:t>
        <a:bodyPr/>
        <a:lstStyle/>
        <a:p>
          <a:endParaRPr lang="en-US"/>
        </a:p>
      </dgm:t>
    </dgm:pt>
    <dgm:pt modelId="{4D7B79F6-E140-41BD-AD20-FE4F4CBC096F}" type="sibTrans" cxnId="{CBF960FD-0988-4FF1-8D12-B36780EBDF0E}">
      <dgm:prSet/>
      <dgm:spPr/>
      <dgm:t>
        <a:bodyPr/>
        <a:lstStyle/>
        <a:p>
          <a:endParaRPr lang="en-US"/>
        </a:p>
      </dgm:t>
    </dgm:pt>
    <dgm:pt modelId="{506450D3-EBE7-47A9-B5B5-44ABBF4252E6}">
      <dgm:prSet phldrT="[Text]" custT="1"/>
      <dgm:spPr/>
      <dgm:t>
        <a:bodyPr/>
        <a:lstStyle/>
        <a:p>
          <a:r>
            <a:rPr lang="en-US" sz="2000" dirty="0" smtClean="0"/>
            <a:t>Deployment strategies</a:t>
          </a:r>
          <a:endParaRPr lang="en-US" sz="2000" dirty="0"/>
        </a:p>
      </dgm:t>
    </dgm:pt>
    <dgm:pt modelId="{83240783-F8E1-423C-8E6E-EA28B3A16AE1}" type="parTrans" cxnId="{A62D2048-2DFF-443F-97A9-30117F3B11FD}">
      <dgm:prSet/>
      <dgm:spPr/>
      <dgm:t>
        <a:bodyPr/>
        <a:lstStyle/>
        <a:p>
          <a:endParaRPr lang="en-US"/>
        </a:p>
      </dgm:t>
    </dgm:pt>
    <dgm:pt modelId="{9963D42C-7B07-4453-A281-5AB5F890ED29}" type="sibTrans" cxnId="{A62D2048-2DFF-443F-97A9-30117F3B11FD}">
      <dgm:prSet/>
      <dgm:spPr/>
      <dgm:t>
        <a:bodyPr/>
        <a:lstStyle/>
        <a:p>
          <a:endParaRPr lang="en-US"/>
        </a:p>
      </dgm:t>
    </dgm:pt>
    <dgm:pt modelId="{5CDDF440-EC7E-4CF2-A39F-FD9CC1D280F6}">
      <dgm:prSet phldrT="[Text]" custT="1"/>
      <dgm:spPr/>
      <dgm:t>
        <a:bodyPr/>
        <a:lstStyle/>
        <a:p>
          <a:r>
            <a:rPr lang="en-US" sz="2000" dirty="0" smtClean="0"/>
            <a:t>Implemented policies</a:t>
          </a:r>
          <a:endParaRPr lang="en-US" sz="2000" dirty="0"/>
        </a:p>
      </dgm:t>
    </dgm:pt>
    <dgm:pt modelId="{1A9E2FB3-4A19-4F46-9299-B761D7078BC9}" type="parTrans" cxnId="{355E5276-B762-4FA2-B200-8D649B058634}">
      <dgm:prSet/>
      <dgm:spPr/>
      <dgm:t>
        <a:bodyPr/>
        <a:lstStyle/>
        <a:p>
          <a:endParaRPr lang="en-US"/>
        </a:p>
      </dgm:t>
    </dgm:pt>
    <dgm:pt modelId="{0683EED5-9283-4D78-8C84-15268396F2E4}" type="sibTrans" cxnId="{355E5276-B762-4FA2-B200-8D649B058634}">
      <dgm:prSet/>
      <dgm:spPr/>
      <dgm:t>
        <a:bodyPr/>
        <a:lstStyle/>
        <a:p>
          <a:endParaRPr lang="en-US"/>
        </a:p>
      </dgm:t>
    </dgm:pt>
    <dgm:pt modelId="{CD1173D0-8B03-4844-8BD4-8503752B9D73}">
      <dgm:prSet phldrT="[Text]"/>
      <dgm:spPr/>
      <dgm:t>
        <a:bodyPr/>
        <a:lstStyle/>
        <a:p>
          <a:endParaRPr lang="en-US" sz="1700" dirty="0"/>
        </a:p>
      </dgm:t>
    </dgm:pt>
    <dgm:pt modelId="{FDEB7FF7-0068-4801-B280-6064100D4CF3}" type="parTrans" cxnId="{73DF1E68-E91A-458C-81A2-77A14AD9651E}">
      <dgm:prSet/>
      <dgm:spPr/>
      <dgm:t>
        <a:bodyPr/>
        <a:lstStyle/>
        <a:p>
          <a:endParaRPr lang="en-US"/>
        </a:p>
      </dgm:t>
    </dgm:pt>
    <dgm:pt modelId="{A202095B-3353-4314-A3C5-4DC6D4D5FCB4}" type="sibTrans" cxnId="{73DF1E68-E91A-458C-81A2-77A14AD9651E}">
      <dgm:prSet/>
      <dgm:spPr/>
      <dgm:t>
        <a:bodyPr/>
        <a:lstStyle/>
        <a:p>
          <a:endParaRPr lang="en-US"/>
        </a:p>
      </dgm:t>
    </dgm:pt>
    <dgm:pt modelId="{7A2BA6E2-12B5-44B0-B5C3-E3FC07DD8D01}">
      <dgm:prSet phldrT="[Text]"/>
      <dgm:spPr/>
      <dgm:t>
        <a:bodyPr/>
        <a:lstStyle/>
        <a:p>
          <a:r>
            <a:rPr lang="en-US" dirty="0" smtClean="0"/>
            <a:t>Technical assistance</a:t>
          </a:r>
          <a:endParaRPr lang="en-US" dirty="0"/>
        </a:p>
      </dgm:t>
    </dgm:pt>
    <dgm:pt modelId="{40F60F12-A7EF-4E09-9ED8-A66826E0FE99}" type="parTrans" cxnId="{2584B860-A47D-491A-8C3F-3FB0818ABE62}">
      <dgm:prSet/>
      <dgm:spPr/>
      <dgm:t>
        <a:bodyPr/>
        <a:lstStyle/>
        <a:p>
          <a:endParaRPr lang="en-US"/>
        </a:p>
      </dgm:t>
    </dgm:pt>
    <dgm:pt modelId="{53F363A2-C2E1-4A29-9851-C0A526110FA1}" type="sibTrans" cxnId="{2584B860-A47D-491A-8C3F-3FB0818ABE62}">
      <dgm:prSet/>
      <dgm:spPr/>
      <dgm:t>
        <a:bodyPr/>
        <a:lstStyle/>
        <a:p>
          <a:endParaRPr lang="en-US"/>
        </a:p>
      </dgm:t>
    </dgm:pt>
    <dgm:pt modelId="{1D547BBB-09EC-4E1A-9F38-5AF96683D580}">
      <dgm:prSet phldrT="[Text]"/>
      <dgm:spPr/>
      <dgm:t>
        <a:bodyPr/>
        <a:lstStyle/>
        <a:p>
          <a:r>
            <a:rPr lang="en-US" dirty="0" smtClean="0"/>
            <a:t>Early innovators</a:t>
          </a:r>
          <a:endParaRPr lang="en-US" dirty="0"/>
        </a:p>
      </dgm:t>
    </dgm:pt>
    <dgm:pt modelId="{F852A089-E483-4FED-8E88-573243C38B6C}" type="parTrans" cxnId="{54F9571B-0B34-4B3E-BB7F-65D811FEF385}">
      <dgm:prSet/>
      <dgm:spPr/>
      <dgm:t>
        <a:bodyPr/>
        <a:lstStyle/>
        <a:p>
          <a:endParaRPr lang="en-US"/>
        </a:p>
      </dgm:t>
    </dgm:pt>
    <dgm:pt modelId="{B7BEE1D1-4FE1-451F-8B53-56DB46161A8A}" type="sibTrans" cxnId="{54F9571B-0B34-4B3E-BB7F-65D811FEF385}">
      <dgm:prSet/>
      <dgm:spPr/>
      <dgm:t>
        <a:bodyPr/>
        <a:lstStyle/>
        <a:p>
          <a:endParaRPr lang="en-US"/>
        </a:p>
      </dgm:t>
    </dgm:pt>
    <dgm:pt modelId="{CE4C100F-CF61-47AE-A5D2-03E28B9DF0CB}">
      <dgm:prSet phldrT="[Text]"/>
      <dgm:spPr/>
      <dgm:t>
        <a:bodyPr/>
        <a:lstStyle/>
        <a:p>
          <a:r>
            <a:rPr lang="en-US" dirty="0" smtClean="0"/>
            <a:t>Academic cultural ∆</a:t>
          </a:r>
          <a:endParaRPr lang="en-US" dirty="0"/>
        </a:p>
      </dgm:t>
    </dgm:pt>
    <dgm:pt modelId="{B6E2B342-8131-4B31-AD8C-F67108FAACEB}" type="parTrans" cxnId="{0C5C90F0-29A1-4937-AB32-FB25F225333F}">
      <dgm:prSet/>
      <dgm:spPr/>
      <dgm:t>
        <a:bodyPr/>
        <a:lstStyle/>
        <a:p>
          <a:endParaRPr lang="en-US"/>
        </a:p>
      </dgm:t>
    </dgm:pt>
    <dgm:pt modelId="{E5C03036-F05A-404C-B336-D9CE774C6A82}" type="sibTrans" cxnId="{0C5C90F0-29A1-4937-AB32-FB25F225333F}">
      <dgm:prSet/>
      <dgm:spPr/>
      <dgm:t>
        <a:bodyPr/>
        <a:lstStyle/>
        <a:p>
          <a:endParaRPr lang="en-US"/>
        </a:p>
      </dgm:t>
    </dgm:pt>
    <dgm:pt modelId="{28A00C73-C568-4FF3-835B-F91D10DF301C}" type="pres">
      <dgm:prSet presAssocID="{540CFAD6-13FA-4801-AB03-F82ACC2AECFC}" presName="Name0" presStyleCnt="0">
        <dgm:presLayoutVars>
          <dgm:dir/>
          <dgm:animLvl val="lvl"/>
          <dgm:resizeHandles val="exact"/>
        </dgm:presLayoutVars>
      </dgm:prSet>
      <dgm:spPr/>
      <dgm:t>
        <a:bodyPr/>
        <a:lstStyle/>
        <a:p>
          <a:endParaRPr lang="en-US"/>
        </a:p>
      </dgm:t>
    </dgm:pt>
    <dgm:pt modelId="{BB2D56FD-CB76-4A29-B966-CE766480DB93}" type="pres">
      <dgm:prSet presAssocID="{540CFAD6-13FA-4801-AB03-F82ACC2AECFC}" presName="tSp" presStyleCnt="0"/>
      <dgm:spPr/>
      <dgm:t>
        <a:bodyPr/>
        <a:lstStyle/>
        <a:p>
          <a:endParaRPr lang="en-US"/>
        </a:p>
      </dgm:t>
    </dgm:pt>
    <dgm:pt modelId="{4903E7EA-0EFE-4845-B4BC-1DC191B74994}" type="pres">
      <dgm:prSet presAssocID="{540CFAD6-13FA-4801-AB03-F82ACC2AECFC}" presName="bSp" presStyleCnt="0"/>
      <dgm:spPr/>
      <dgm:t>
        <a:bodyPr/>
        <a:lstStyle/>
        <a:p>
          <a:endParaRPr lang="en-US"/>
        </a:p>
      </dgm:t>
    </dgm:pt>
    <dgm:pt modelId="{F70CF6DD-2F78-4611-B532-BA93B33A63C0}" type="pres">
      <dgm:prSet presAssocID="{540CFAD6-13FA-4801-AB03-F82ACC2AECFC}" presName="process" presStyleCnt="0"/>
      <dgm:spPr/>
      <dgm:t>
        <a:bodyPr/>
        <a:lstStyle/>
        <a:p>
          <a:endParaRPr lang="en-US"/>
        </a:p>
      </dgm:t>
    </dgm:pt>
    <dgm:pt modelId="{2E6A46D5-F468-46A9-82C1-58DBC47E77AB}" type="pres">
      <dgm:prSet presAssocID="{02BA38FA-D535-4F71-8105-49CA5BB5F52C}" presName="composite1" presStyleCnt="0"/>
      <dgm:spPr/>
      <dgm:t>
        <a:bodyPr/>
        <a:lstStyle/>
        <a:p>
          <a:endParaRPr lang="en-US"/>
        </a:p>
      </dgm:t>
    </dgm:pt>
    <dgm:pt modelId="{37D27BD7-EEFC-4442-946E-018F306C4863}" type="pres">
      <dgm:prSet presAssocID="{02BA38FA-D535-4F71-8105-49CA5BB5F52C}" presName="dummyNode1" presStyleLbl="node1" presStyleIdx="0" presStyleCnt="3"/>
      <dgm:spPr/>
      <dgm:t>
        <a:bodyPr/>
        <a:lstStyle/>
        <a:p>
          <a:endParaRPr lang="en-US"/>
        </a:p>
      </dgm:t>
    </dgm:pt>
    <dgm:pt modelId="{FA7BB58A-F5F2-4110-993A-1B0BC0F56636}" type="pres">
      <dgm:prSet presAssocID="{02BA38FA-D535-4F71-8105-49CA5BB5F52C}" presName="childNode1" presStyleLbl="bgAcc1" presStyleIdx="0" presStyleCnt="3" custScaleY="127237" custLinFactNeighborX="5718" custLinFactNeighborY="-1543">
        <dgm:presLayoutVars>
          <dgm:bulletEnabled val="1"/>
        </dgm:presLayoutVars>
      </dgm:prSet>
      <dgm:spPr/>
      <dgm:t>
        <a:bodyPr/>
        <a:lstStyle/>
        <a:p>
          <a:endParaRPr lang="en-US"/>
        </a:p>
      </dgm:t>
    </dgm:pt>
    <dgm:pt modelId="{99128EB4-1D21-43EF-BF5B-11317D9A7BD6}" type="pres">
      <dgm:prSet presAssocID="{02BA38FA-D535-4F71-8105-49CA5BB5F52C}" presName="childNode1tx" presStyleLbl="bgAcc1" presStyleIdx="0" presStyleCnt="3">
        <dgm:presLayoutVars>
          <dgm:bulletEnabled val="1"/>
        </dgm:presLayoutVars>
      </dgm:prSet>
      <dgm:spPr/>
      <dgm:t>
        <a:bodyPr/>
        <a:lstStyle/>
        <a:p>
          <a:endParaRPr lang="en-US"/>
        </a:p>
      </dgm:t>
    </dgm:pt>
    <dgm:pt modelId="{CBFB519D-E93E-4C79-9EFE-A12938C5B8FE}" type="pres">
      <dgm:prSet presAssocID="{02BA38FA-D535-4F71-8105-49CA5BB5F52C}" presName="parentNode1" presStyleLbl="node1" presStyleIdx="0" presStyleCnt="3">
        <dgm:presLayoutVars>
          <dgm:chMax val="1"/>
          <dgm:bulletEnabled val="1"/>
        </dgm:presLayoutVars>
      </dgm:prSet>
      <dgm:spPr/>
      <dgm:t>
        <a:bodyPr/>
        <a:lstStyle/>
        <a:p>
          <a:endParaRPr lang="en-US"/>
        </a:p>
      </dgm:t>
    </dgm:pt>
    <dgm:pt modelId="{954886E5-35D9-41D6-9D8C-9179B9EB87CF}" type="pres">
      <dgm:prSet presAssocID="{02BA38FA-D535-4F71-8105-49CA5BB5F52C}" presName="connSite1" presStyleCnt="0"/>
      <dgm:spPr/>
      <dgm:t>
        <a:bodyPr/>
        <a:lstStyle/>
        <a:p>
          <a:endParaRPr lang="en-US"/>
        </a:p>
      </dgm:t>
    </dgm:pt>
    <dgm:pt modelId="{9D205373-C271-43E9-BCA1-C62238D0A470}" type="pres">
      <dgm:prSet presAssocID="{398CF2F8-FBD7-4370-A213-738D1919E568}" presName="Name9" presStyleLbl="sibTrans2D1" presStyleIdx="0" presStyleCnt="2" custAng="283424" custScaleX="105484" custLinFactNeighborX="-12623" custLinFactNeighborY="13932"/>
      <dgm:spPr/>
      <dgm:t>
        <a:bodyPr/>
        <a:lstStyle/>
        <a:p>
          <a:endParaRPr lang="en-US"/>
        </a:p>
      </dgm:t>
    </dgm:pt>
    <dgm:pt modelId="{31C56B34-1713-498F-858D-F6F4E23D4B87}" type="pres">
      <dgm:prSet presAssocID="{2194C9E0-1D7F-4E47-807F-735F4C68CD17}" presName="composite2" presStyleCnt="0"/>
      <dgm:spPr/>
      <dgm:t>
        <a:bodyPr/>
        <a:lstStyle/>
        <a:p>
          <a:endParaRPr lang="en-US"/>
        </a:p>
      </dgm:t>
    </dgm:pt>
    <dgm:pt modelId="{EE179EBE-B7F1-4F8E-81D9-AB998C62EE81}" type="pres">
      <dgm:prSet presAssocID="{2194C9E0-1D7F-4E47-807F-735F4C68CD17}" presName="dummyNode2" presStyleLbl="node1" presStyleIdx="0" presStyleCnt="3"/>
      <dgm:spPr/>
      <dgm:t>
        <a:bodyPr/>
        <a:lstStyle/>
        <a:p>
          <a:endParaRPr lang="en-US"/>
        </a:p>
      </dgm:t>
    </dgm:pt>
    <dgm:pt modelId="{DAE6EE1C-5A73-4528-B6E0-65D0464B9056}" type="pres">
      <dgm:prSet presAssocID="{2194C9E0-1D7F-4E47-807F-735F4C68CD17}" presName="childNode2" presStyleLbl="bgAcc1" presStyleIdx="1" presStyleCnt="3" custScaleX="127755" custScaleY="177481">
        <dgm:presLayoutVars>
          <dgm:bulletEnabled val="1"/>
        </dgm:presLayoutVars>
      </dgm:prSet>
      <dgm:spPr/>
      <dgm:t>
        <a:bodyPr/>
        <a:lstStyle/>
        <a:p>
          <a:endParaRPr lang="en-US"/>
        </a:p>
      </dgm:t>
    </dgm:pt>
    <dgm:pt modelId="{84511434-7950-464C-9C15-21D0CB0CDE13}" type="pres">
      <dgm:prSet presAssocID="{2194C9E0-1D7F-4E47-807F-735F4C68CD17}" presName="childNode2tx" presStyleLbl="bgAcc1" presStyleIdx="1" presStyleCnt="3">
        <dgm:presLayoutVars>
          <dgm:bulletEnabled val="1"/>
        </dgm:presLayoutVars>
      </dgm:prSet>
      <dgm:spPr/>
      <dgm:t>
        <a:bodyPr/>
        <a:lstStyle/>
        <a:p>
          <a:endParaRPr lang="en-US"/>
        </a:p>
      </dgm:t>
    </dgm:pt>
    <dgm:pt modelId="{A1CE1821-2E2C-4D97-9E54-5B7E9D95C51E}" type="pres">
      <dgm:prSet presAssocID="{2194C9E0-1D7F-4E47-807F-735F4C68CD17}" presName="parentNode2" presStyleLbl="node1" presStyleIdx="1" presStyleCnt="3" custLinFactNeighborX="8545" custLinFactNeighborY="-78067">
        <dgm:presLayoutVars>
          <dgm:chMax val="0"/>
          <dgm:bulletEnabled val="1"/>
        </dgm:presLayoutVars>
      </dgm:prSet>
      <dgm:spPr/>
      <dgm:t>
        <a:bodyPr/>
        <a:lstStyle/>
        <a:p>
          <a:endParaRPr lang="en-US"/>
        </a:p>
      </dgm:t>
    </dgm:pt>
    <dgm:pt modelId="{D45816F8-B4E4-4079-97DE-E94A42DE51C8}" type="pres">
      <dgm:prSet presAssocID="{2194C9E0-1D7F-4E47-807F-735F4C68CD17}" presName="connSite2" presStyleCnt="0"/>
      <dgm:spPr/>
      <dgm:t>
        <a:bodyPr/>
        <a:lstStyle/>
        <a:p>
          <a:endParaRPr lang="en-US"/>
        </a:p>
      </dgm:t>
    </dgm:pt>
    <dgm:pt modelId="{63FD0E0D-1FF2-491E-9AB9-3875AF71D36B}" type="pres">
      <dgm:prSet presAssocID="{279122E7-1095-4144-9805-65A7983A12F6}" presName="Name18" presStyleLbl="sibTrans2D1" presStyleIdx="1" presStyleCnt="2" custAng="735558" custLinFactNeighborY="-7611"/>
      <dgm:spPr/>
      <dgm:t>
        <a:bodyPr/>
        <a:lstStyle/>
        <a:p>
          <a:endParaRPr lang="en-US"/>
        </a:p>
      </dgm:t>
    </dgm:pt>
    <dgm:pt modelId="{91AA7998-BDF3-4C5E-A35F-5CBE95C3DA96}" type="pres">
      <dgm:prSet presAssocID="{D560DCDB-B510-43D7-9692-9ACC35DD749A}" presName="composite1" presStyleCnt="0"/>
      <dgm:spPr/>
      <dgm:t>
        <a:bodyPr/>
        <a:lstStyle/>
        <a:p>
          <a:endParaRPr lang="en-US"/>
        </a:p>
      </dgm:t>
    </dgm:pt>
    <dgm:pt modelId="{B82CB2D3-DD83-4808-8A33-08769B483C74}" type="pres">
      <dgm:prSet presAssocID="{D560DCDB-B510-43D7-9692-9ACC35DD749A}" presName="dummyNode1" presStyleLbl="node1" presStyleIdx="1" presStyleCnt="3"/>
      <dgm:spPr/>
      <dgm:t>
        <a:bodyPr/>
        <a:lstStyle/>
        <a:p>
          <a:endParaRPr lang="en-US"/>
        </a:p>
      </dgm:t>
    </dgm:pt>
    <dgm:pt modelId="{3A12BFC0-03FA-42BA-B161-DB0DCEE87633}" type="pres">
      <dgm:prSet presAssocID="{D560DCDB-B510-43D7-9692-9ACC35DD749A}" presName="childNode1" presStyleLbl="bgAcc1" presStyleIdx="2" presStyleCnt="3" custScaleY="115589">
        <dgm:presLayoutVars>
          <dgm:bulletEnabled val="1"/>
        </dgm:presLayoutVars>
      </dgm:prSet>
      <dgm:spPr/>
      <dgm:t>
        <a:bodyPr/>
        <a:lstStyle/>
        <a:p>
          <a:endParaRPr lang="en-US"/>
        </a:p>
      </dgm:t>
    </dgm:pt>
    <dgm:pt modelId="{932CD68F-FECE-443D-810F-834CB90D6228}" type="pres">
      <dgm:prSet presAssocID="{D560DCDB-B510-43D7-9692-9ACC35DD749A}" presName="childNode1tx" presStyleLbl="bgAcc1" presStyleIdx="2" presStyleCnt="3">
        <dgm:presLayoutVars>
          <dgm:bulletEnabled val="1"/>
        </dgm:presLayoutVars>
      </dgm:prSet>
      <dgm:spPr/>
      <dgm:t>
        <a:bodyPr/>
        <a:lstStyle/>
        <a:p>
          <a:endParaRPr lang="en-US"/>
        </a:p>
      </dgm:t>
    </dgm:pt>
    <dgm:pt modelId="{B7B4F15B-6962-45CA-ABD7-97A7A4D8713B}" type="pres">
      <dgm:prSet presAssocID="{D560DCDB-B510-43D7-9692-9ACC35DD749A}" presName="parentNode1" presStyleLbl="node1" presStyleIdx="2" presStyleCnt="3">
        <dgm:presLayoutVars>
          <dgm:chMax val="1"/>
          <dgm:bulletEnabled val="1"/>
        </dgm:presLayoutVars>
      </dgm:prSet>
      <dgm:spPr/>
      <dgm:t>
        <a:bodyPr/>
        <a:lstStyle/>
        <a:p>
          <a:endParaRPr lang="en-US"/>
        </a:p>
      </dgm:t>
    </dgm:pt>
    <dgm:pt modelId="{4BEB01D6-4D89-465F-8118-B8C94543D22F}" type="pres">
      <dgm:prSet presAssocID="{D560DCDB-B510-43D7-9692-9ACC35DD749A}" presName="connSite1" presStyleCnt="0"/>
      <dgm:spPr/>
      <dgm:t>
        <a:bodyPr/>
        <a:lstStyle/>
        <a:p>
          <a:endParaRPr lang="en-US"/>
        </a:p>
      </dgm:t>
    </dgm:pt>
  </dgm:ptLst>
  <dgm:cxnLst>
    <dgm:cxn modelId="{CF10A3F0-479C-42EB-B915-1A562D15AA19}" type="presOf" srcId="{9BA19C15-AEAF-45FC-96B1-417976935840}" destId="{DAE6EE1C-5A73-4528-B6E0-65D0464B9056}" srcOrd="0" destOrd="0" presId="urn:microsoft.com/office/officeart/2005/8/layout/hProcess4"/>
    <dgm:cxn modelId="{4D67EE8D-7579-4FEB-A9A4-6EEB59DA1C83}" type="presOf" srcId="{506450D3-EBE7-47A9-B5B5-44ABBF4252E6}" destId="{932CD68F-FECE-443D-810F-834CB90D6228}" srcOrd="1" destOrd="1" presId="urn:microsoft.com/office/officeart/2005/8/layout/hProcess4"/>
    <dgm:cxn modelId="{420B4E5C-93DF-4F8C-AA21-71D5F3FFAE00}" type="presOf" srcId="{3DC219C9-D6F0-425A-AE60-E8248367FDA2}" destId="{FA7BB58A-F5F2-4110-993A-1B0BC0F56636}" srcOrd="0" destOrd="1" presId="urn:microsoft.com/office/officeart/2005/8/layout/hProcess4"/>
    <dgm:cxn modelId="{2BE040BB-CA4D-4F10-8EBD-8FE9E986F92D}" type="presOf" srcId="{3DC219C9-D6F0-425A-AE60-E8248367FDA2}" destId="{99128EB4-1D21-43EF-BF5B-11317D9A7BD6}" srcOrd="1" destOrd="1" presId="urn:microsoft.com/office/officeart/2005/8/layout/hProcess4"/>
    <dgm:cxn modelId="{6F8DE2DD-8CA7-4357-876B-C2EA26A06D52}" srcId="{02BA38FA-D535-4F71-8105-49CA5BB5F52C}" destId="{3DC219C9-D6F0-425A-AE60-E8248367FDA2}" srcOrd="1" destOrd="0" parTransId="{FE4CCB4F-82E4-4479-AA7F-DF21986E8C49}" sibTransId="{EE774A3F-0FFB-4997-9A74-875FC666783D}"/>
    <dgm:cxn modelId="{CAB05D81-888F-4876-B51E-C3AB6EBF0F07}" type="presOf" srcId="{842BD27E-414B-4C38-9EC9-8B3D808F4126}" destId="{DAE6EE1C-5A73-4528-B6E0-65D0464B9056}" srcOrd="0" destOrd="2" presId="urn:microsoft.com/office/officeart/2005/8/layout/hProcess4"/>
    <dgm:cxn modelId="{A1661FA8-B9F1-4CA5-A420-093AA792EDE5}" srcId="{540CFAD6-13FA-4801-AB03-F82ACC2AECFC}" destId="{2194C9E0-1D7F-4E47-807F-735F4C68CD17}" srcOrd="1" destOrd="0" parTransId="{7D0B2905-4058-4CCA-A508-6D8B66D32E3B}" sibTransId="{279122E7-1095-4144-9805-65A7983A12F6}"/>
    <dgm:cxn modelId="{96E7EAAE-710F-41C0-BCFA-F585BDEF11E0}" type="presOf" srcId="{398CF2F8-FBD7-4370-A213-738D1919E568}" destId="{9D205373-C271-43E9-BCA1-C62238D0A470}" srcOrd="0" destOrd="0" presId="urn:microsoft.com/office/officeart/2005/8/layout/hProcess4"/>
    <dgm:cxn modelId="{355E5276-B762-4FA2-B200-8D649B058634}" srcId="{D560DCDB-B510-43D7-9692-9ACC35DD749A}" destId="{5CDDF440-EC7E-4CF2-A39F-FD9CC1D280F6}" srcOrd="2" destOrd="0" parTransId="{1A9E2FB3-4A19-4F46-9299-B761D7078BC9}" sibTransId="{0683EED5-9283-4D78-8C84-15268396F2E4}"/>
    <dgm:cxn modelId="{5AA547C8-6AAC-42A7-A41C-9551DAA01FF9}" type="presOf" srcId="{F696C40C-60E5-48F7-A692-89A4AF61E456}" destId="{FA7BB58A-F5F2-4110-993A-1B0BC0F56636}" srcOrd="0" destOrd="2" presId="urn:microsoft.com/office/officeart/2005/8/layout/hProcess4"/>
    <dgm:cxn modelId="{BEC16E45-5367-47E9-A33E-F9C6D26A9FFB}" type="presOf" srcId="{02BA38FA-D535-4F71-8105-49CA5BB5F52C}" destId="{CBFB519D-E93E-4C79-9EFE-A12938C5B8FE}" srcOrd="0" destOrd="0" presId="urn:microsoft.com/office/officeart/2005/8/layout/hProcess4"/>
    <dgm:cxn modelId="{FFAEB745-8AE1-4AE8-A25B-E132168101E1}" srcId="{02BA38FA-D535-4F71-8105-49CA5BB5F52C}" destId="{F696C40C-60E5-48F7-A692-89A4AF61E456}" srcOrd="2" destOrd="0" parTransId="{A1EE6C2B-AC15-4339-AE51-54E345B201C1}" sibTransId="{DDF8C3A6-3644-4523-8A32-DEAC28F1232B}"/>
    <dgm:cxn modelId="{A62D2048-2DFF-443F-97A9-30117F3B11FD}" srcId="{D560DCDB-B510-43D7-9692-9ACC35DD749A}" destId="{506450D3-EBE7-47A9-B5B5-44ABBF4252E6}" srcOrd="1" destOrd="0" parTransId="{83240783-F8E1-423C-8E6E-EA28B3A16AE1}" sibTransId="{9963D42C-7B07-4453-A281-5AB5F890ED29}"/>
    <dgm:cxn modelId="{8D1EB2CC-CFA5-418C-B5C3-23DAC440106F}" srcId="{540CFAD6-13FA-4801-AB03-F82ACC2AECFC}" destId="{D560DCDB-B510-43D7-9692-9ACC35DD749A}" srcOrd="2" destOrd="0" parTransId="{7F3190C7-9B06-46BF-B3A1-289DD09F49D2}" sibTransId="{9DAB4E00-CB87-4846-A39A-188A12B49AB1}"/>
    <dgm:cxn modelId="{FD8D9E00-DF99-4B13-BF93-EDE4CCECB71F}" type="presOf" srcId="{7A2BA6E2-12B5-44B0-B5C3-E3FC07DD8D01}" destId="{DAE6EE1C-5A73-4528-B6E0-65D0464B9056}" srcOrd="0" destOrd="6" presId="urn:microsoft.com/office/officeart/2005/8/layout/hProcess4"/>
    <dgm:cxn modelId="{7E3ACF15-56F7-4025-B39E-D2335396A193}" type="presOf" srcId="{9BA19C15-AEAF-45FC-96B1-417976935840}" destId="{84511434-7950-464C-9C15-21D0CB0CDE13}" srcOrd="1" destOrd="0" presId="urn:microsoft.com/office/officeart/2005/8/layout/hProcess4"/>
    <dgm:cxn modelId="{67D40877-64B8-42EB-9404-F22F4427C04E}" type="presOf" srcId="{7A2BA6E2-12B5-44B0-B5C3-E3FC07DD8D01}" destId="{84511434-7950-464C-9C15-21D0CB0CDE13}" srcOrd="1" destOrd="6" presId="urn:microsoft.com/office/officeart/2005/8/layout/hProcess4"/>
    <dgm:cxn modelId="{AE3110B3-AE1D-4C06-B796-0203EC39E73D}" type="presOf" srcId="{1D547BBB-09EC-4E1A-9F38-5AF96683D580}" destId="{84511434-7950-464C-9C15-21D0CB0CDE13}" srcOrd="1" destOrd="4" presId="urn:microsoft.com/office/officeart/2005/8/layout/hProcess4"/>
    <dgm:cxn modelId="{54F9571B-0B34-4B3E-BB7F-65D811FEF385}" srcId="{2194C9E0-1D7F-4E47-807F-735F4C68CD17}" destId="{1D547BBB-09EC-4E1A-9F38-5AF96683D580}" srcOrd="4" destOrd="0" parTransId="{F852A089-E483-4FED-8E88-573243C38B6C}" sibTransId="{B7BEE1D1-4FE1-451F-8B53-56DB46161A8A}"/>
    <dgm:cxn modelId="{CBF960FD-0988-4FF1-8D12-B36780EBDF0E}" srcId="{2194C9E0-1D7F-4E47-807F-735F4C68CD17}" destId="{842BD27E-414B-4C38-9EC9-8B3D808F4126}" srcOrd="2" destOrd="0" parTransId="{57757A81-D21F-4EA6-9B5C-C42C369493F9}" sibTransId="{4D7B79F6-E140-41BD-AD20-FE4F4CBC096F}"/>
    <dgm:cxn modelId="{716DFBB2-3155-4344-BA9F-C27ED05DA3A6}" type="presOf" srcId="{CD1173D0-8B03-4844-8BD4-8503752B9D73}" destId="{3A12BFC0-03FA-42BA-B161-DB0DCEE87633}" srcOrd="0" destOrd="3" presId="urn:microsoft.com/office/officeart/2005/8/layout/hProcess4"/>
    <dgm:cxn modelId="{0C5C90F0-29A1-4937-AB32-FB25F225333F}" srcId="{2194C9E0-1D7F-4E47-807F-735F4C68CD17}" destId="{CE4C100F-CF61-47AE-A5D2-03E28B9DF0CB}" srcOrd="3" destOrd="0" parTransId="{B6E2B342-8131-4B31-AD8C-F67108FAACEB}" sibTransId="{E5C03036-F05A-404C-B336-D9CE774C6A82}"/>
    <dgm:cxn modelId="{09020CCC-657E-44E4-A2B8-B6ECA6C31C26}" srcId="{540CFAD6-13FA-4801-AB03-F82ACC2AECFC}" destId="{02BA38FA-D535-4F71-8105-49CA5BB5F52C}" srcOrd="0" destOrd="0" parTransId="{624613B6-AE19-4333-8AC0-CB6706AE6DA3}" sibTransId="{398CF2F8-FBD7-4370-A213-738D1919E568}"/>
    <dgm:cxn modelId="{3E073C3B-AE0C-471C-BFB8-2C2C0F0AE67A}" type="presOf" srcId="{65079D9A-D33E-459A-BBA8-99486E2B25B1}" destId="{DAE6EE1C-5A73-4528-B6E0-65D0464B9056}" srcOrd="0" destOrd="5" presId="urn:microsoft.com/office/officeart/2005/8/layout/hProcess4"/>
    <dgm:cxn modelId="{941D910C-343B-4A8C-AC00-70043D40D689}" type="presOf" srcId="{2194C9E0-1D7F-4E47-807F-735F4C68CD17}" destId="{A1CE1821-2E2C-4D97-9E54-5B7E9D95C51E}" srcOrd="0" destOrd="0" presId="urn:microsoft.com/office/officeart/2005/8/layout/hProcess4"/>
    <dgm:cxn modelId="{53D90AB6-1873-4F39-A83E-6615062CA977}" srcId="{D560DCDB-B510-43D7-9692-9ACC35DD749A}" destId="{E8020713-B64C-47BA-9CC3-BB40339C7A3B}" srcOrd="0" destOrd="0" parTransId="{B73732F8-F652-4D58-8DA6-4373976CB158}" sibTransId="{D5AC7B60-C63B-4353-96B6-4A9FBE038606}"/>
    <dgm:cxn modelId="{D34E4255-9D19-4D9C-B37A-E0AE3C65E7B1}" type="presOf" srcId="{279122E7-1095-4144-9805-65A7983A12F6}" destId="{63FD0E0D-1FF2-491E-9AB9-3875AF71D36B}" srcOrd="0" destOrd="0" presId="urn:microsoft.com/office/officeart/2005/8/layout/hProcess4"/>
    <dgm:cxn modelId="{DEC9FDF4-7BC0-4066-AACB-4417C117899E}" type="presOf" srcId="{1D547BBB-09EC-4E1A-9F38-5AF96683D580}" destId="{DAE6EE1C-5A73-4528-B6E0-65D0464B9056}" srcOrd="0" destOrd="4" presId="urn:microsoft.com/office/officeart/2005/8/layout/hProcess4"/>
    <dgm:cxn modelId="{4ECCF377-76E8-4B5A-BAF4-9C07E1D62086}" type="presOf" srcId="{1D4E48F4-D925-46AE-B81A-CB52E442044D}" destId="{DAE6EE1C-5A73-4528-B6E0-65D0464B9056}" srcOrd="0" destOrd="1" presId="urn:microsoft.com/office/officeart/2005/8/layout/hProcess4"/>
    <dgm:cxn modelId="{E9961B7E-6FF4-4DBD-9ED1-AAB446D28B65}" type="presOf" srcId="{D560DCDB-B510-43D7-9692-9ACC35DD749A}" destId="{B7B4F15B-6962-45CA-ABD7-97A7A4D8713B}" srcOrd="0" destOrd="0" presId="urn:microsoft.com/office/officeart/2005/8/layout/hProcess4"/>
    <dgm:cxn modelId="{BC78FA09-B90A-40F7-B4F2-4B9C854996A1}" type="presOf" srcId="{CE4C100F-CF61-47AE-A5D2-03E28B9DF0CB}" destId="{DAE6EE1C-5A73-4528-B6E0-65D0464B9056}" srcOrd="0" destOrd="3" presId="urn:microsoft.com/office/officeart/2005/8/layout/hProcess4"/>
    <dgm:cxn modelId="{D4F86713-AD44-49E8-9E8F-15FFA5B414DD}" type="presOf" srcId="{506450D3-EBE7-47A9-B5B5-44ABBF4252E6}" destId="{3A12BFC0-03FA-42BA-B161-DB0DCEE87633}" srcOrd="0" destOrd="1" presId="urn:microsoft.com/office/officeart/2005/8/layout/hProcess4"/>
    <dgm:cxn modelId="{884F927C-6311-4866-89FA-30DFA7BB8813}" type="presOf" srcId="{5CDDF440-EC7E-4CF2-A39F-FD9CC1D280F6}" destId="{932CD68F-FECE-443D-810F-834CB90D6228}" srcOrd="1" destOrd="2" presId="urn:microsoft.com/office/officeart/2005/8/layout/hProcess4"/>
    <dgm:cxn modelId="{D6A2BC55-A2C4-43F1-B605-D744325EFF82}" type="presOf" srcId="{E8020713-B64C-47BA-9CC3-BB40339C7A3B}" destId="{932CD68F-FECE-443D-810F-834CB90D6228}" srcOrd="1" destOrd="0" presId="urn:microsoft.com/office/officeart/2005/8/layout/hProcess4"/>
    <dgm:cxn modelId="{EA236B75-F2C6-471F-8B53-5B2953F9CA7B}" type="presOf" srcId="{E8020713-B64C-47BA-9CC3-BB40339C7A3B}" destId="{3A12BFC0-03FA-42BA-B161-DB0DCEE87633}" srcOrd="0" destOrd="0" presId="urn:microsoft.com/office/officeart/2005/8/layout/hProcess4"/>
    <dgm:cxn modelId="{2E5E2E4D-F6FA-4B9A-98F6-9C0F165E69B1}" type="presOf" srcId="{32CAF3BF-01D9-4A75-8F91-C6AEF7EAAB9D}" destId="{99128EB4-1D21-43EF-BF5B-11317D9A7BD6}" srcOrd="1" destOrd="0" presId="urn:microsoft.com/office/officeart/2005/8/layout/hProcess4"/>
    <dgm:cxn modelId="{2584B860-A47D-491A-8C3F-3FB0818ABE62}" srcId="{2194C9E0-1D7F-4E47-807F-735F4C68CD17}" destId="{7A2BA6E2-12B5-44B0-B5C3-E3FC07DD8D01}" srcOrd="6" destOrd="0" parTransId="{40F60F12-A7EF-4E09-9ED8-A66826E0FE99}" sibTransId="{53F363A2-C2E1-4A29-9851-C0A526110FA1}"/>
    <dgm:cxn modelId="{401E794A-2F49-4D82-A2BE-CA44B73AA870}" type="presOf" srcId="{540CFAD6-13FA-4801-AB03-F82ACC2AECFC}" destId="{28A00C73-C568-4FF3-835B-F91D10DF301C}" srcOrd="0" destOrd="0" presId="urn:microsoft.com/office/officeart/2005/8/layout/hProcess4"/>
    <dgm:cxn modelId="{E5737257-8535-4AFB-ADAF-0AD578B7146F}" type="presOf" srcId="{32CAF3BF-01D9-4A75-8F91-C6AEF7EAAB9D}" destId="{FA7BB58A-F5F2-4110-993A-1B0BC0F56636}" srcOrd="0" destOrd="0" presId="urn:microsoft.com/office/officeart/2005/8/layout/hProcess4"/>
    <dgm:cxn modelId="{C90FAEB2-5200-44E0-99D1-E1FC669AE851}" type="presOf" srcId="{65079D9A-D33E-459A-BBA8-99486E2B25B1}" destId="{84511434-7950-464C-9C15-21D0CB0CDE13}" srcOrd="1" destOrd="5" presId="urn:microsoft.com/office/officeart/2005/8/layout/hProcess4"/>
    <dgm:cxn modelId="{C0268787-9A6E-41C0-8F8E-BC88D411C1FD}" type="presOf" srcId="{842BD27E-414B-4C38-9EC9-8B3D808F4126}" destId="{84511434-7950-464C-9C15-21D0CB0CDE13}" srcOrd="1" destOrd="2" presId="urn:microsoft.com/office/officeart/2005/8/layout/hProcess4"/>
    <dgm:cxn modelId="{0A3999D0-C7AC-4173-B815-E1165B5A6F20}" type="presOf" srcId="{F696C40C-60E5-48F7-A692-89A4AF61E456}" destId="{99128EB4-1D21-43EF-BF5B-11317D9A7BD6}" srcOrd="1" destOrd="2" presId="urn:microsoft.com/office/officeart/2005/8/layout/hProcess4"/>
    <dgm:cxn modelId="{A08A7BDE-CBE2-4684-9E51-9789DEC2E0F9}" srcId="{2194C9E0-1D7F-4E47-807F-735F4C68CD17}" destId="{65079D9A-D33E-459A-BBA8-99486E2B25B1}" srcOrd="5" destOrd="0" parTransId="{1DB159D1-B9F7-4005-BE19-9706028EC86E}" sibTransId="{BC687C73-3E79-4E6A-BC2E-7179A49B6F6D}"/>
    <dgm:cxn modelId="{73DF1E68-E91A-458C-81A2-77A14AD9651E}" srcId="{D560DCDB-B510-43D7-9692-9ACC35DD749A}" destId="{CD1173D0-8B03-4844-8BD4-8503752B9D73}" srcOrd="3" destOrd="0" parTransId="{FDEB7FF7-0068-4801-B280-6064100D4CF3}" sibTransId="{A202095B-3353-4314-A3C5-4DC6D4D5FCB4}"/>
    <dgm:cxn modelId="{52595B6B-97E4-470A-9494-C65B65A66C36}" srcId="{2194C9E0-1D7F-4E47-807F-735F4C68CD17}" destId="{9BA19C15-AEAF-45FC-96B1-417976935840}" srcOrd="0" destOrd="0" parTransId="{29EAF789-A40F-4E9A-849E-E837D01667E3}" sibTransId="{B502A201-EFE7-4258-892D-15AB13BA70B7}"/>
    <dgm:cxn modelId="{ABA60AC1-4B23-4BE5-ADAC-1F954D4B8F3A}" srcId="{02BA38FA-D535-4F71-8105-49CA5BB5F52C}" destId="{32CAF3BF-01D9-4A75-8F91-C6AEF7EAAB9D}" srcOrd="0" destOrd="0" parTransId="{E433C827-FA44-4508-93EB-4B7DD4B6F987}" sibTransId="{F96DAC49-E7B6-4092-ADC9-988B74DD55C7}"/>
    <dgm:cxn modelId="{6F20A115-CEBC-4F1E-B276-CEEAF32AD3A2}" type="presOf" srcId="{5CDDF440-EC7E-4CF2-A39F-FD9CC1D280F6}" destId="{3A12BFC0-03FA-42BA-B161-DB0DCEE87633}" srcOrd="0" destOrd="2" presId="urn:microsoft.com/office/officeart/2005/8/layout/hProcess4"/>
    <dgm:cxn modelId="{11D278B2-DC1E-4C74-9F0E-4003E226E355}" type="presOf" srcId="{CD1173D0-8B03-4844-8BD4-8503752B9D73}" destId="{932CD68F-FECE-443D-810F-834CB90D6228}" srcOrd="1" destOrd="3" presId="urn:microsoft.com/office/officeart/2005/8/layout/hProcess4"/>
    <dgm:cxn modelId="{622124BB-30AC-4645-8EDF-37913A44A866}" type="presOf" srcId="{1D4E48F4-D925-46AE-B81A-CB52E442044D}" destId="{84511434-7950-464C-9C15-21D0CB0CDE13}" srcOrd="1" destOrd="1" presId="urn:microsoft.com/office/officeart/2005/8/layout/hProcess4"/>
    <dgm:cxn modelId="{81E88B92-9014-4825-8E29-97EA6AA39D09}" type="presOf" srcId="{CE4C100F-CF61-47AE-A5D2-03E28B9DF0CB}" destId="{84511434-7950-464C-9C15-21D0CB0CDE13}" srcOrd="1" destOrd="3" presId="urn:microsoft.com/office/officeart/2005/8/layout/hProcess4"/>
    <dgm:cxn modelId="{CFB1D1B4-33DC-4548-AA14-FD6DC430B531}" srcId="{2194C9E0-1D7F-4E47-807F-735F4C68CD17}" destId="{1D4E48F4-D925-46AE-B81A-CB52E442044D}" srcOrd="1" destOrd="0" parTransId="{C575043B-CCC3-4CBC-9704-BC221316814D}" sibTransId="{987E1FAA-F824-40BB-9EAC-B45D59CF0A8B}"/>
    <dgm:cxn modelId="{AC4964B9-91EB-455A-B33F-BCB8E226AFD2}" type="presParOf" srcId="{28A00C73-C568-4FF3-835B-F91D10DF301C}" destId="{BB2D56FD-CB76-4A29-B966-CE766480DB93}" srcOrd="0" destOrd="0" presId="urn:microsoft.com/office/officeart/2005/8/layout/hProcess4"/>
    <dgm:cxn modelId="{830F0959-2EA8-4F62-BB2E-9B11A68C1A0B}" type="presParOf" srcId="{28A00C73-C568-4FF3-835B-F91D10DF301C}" destId="{4903E7EA-0EFE-4845-B4BC-1DC191B74994}" srcOrd="1" destOrd="0" presId="urn:microsoft.com/office/officeart/2005/8/layout/hProcess4"/>
    <dgm:cxn modelId="{39215749-5A8A-44A9-AF33-04051BCA5772}" type="presParOf" srcId="{28A00C73-C568-4FF3-835B-F91D10DF301C}" destId="{F70CF6DD-2F78-4611-B532-BA93B33A63C0}" srcOrd="2" destOrd="0" presId="urn:microsoft.com/office/officeart/2005/8/layout/hProcess4"/>
    <dgm:cxn modelId="{854A6561-9935-4BEE-8782-0D787B748530}" type="presParOf" srcId="{F70CF6DD-2F78-4611-B532-BA93B33A63C0}" destId="{2E6A46D5-F468-46A9-82C1-58DBC47E77AB}" srcOrd="0" destOrd="0" presId="urn:microsoft.com/office/officeart/2005/8/layout/hProcess4"/>
    <dgm:cxn modelId="{FF0C5FDC-C88D-431D-85B7-6E285D0517F6}" type="presParOf" srcId="{2E6A46D5-F468-46A9-82C1-58DBC47E77AB}" destId="{37D27BD7-EEFC-4442-946E-018F306C4863}" srcOrd="0" destOrd="0" presId="urn:microsoft.com/office/officeart/2005/8/layout/hProcess4"/>
    <dgm:cxn modelId="{9010BD12-EF4E-40C9-ACA1-52CA0576B135}" type="presParOf" srcId="{2E6A46D5-F468-46A9-82C1-58DBC47E77AB}" destId="{FA7BB58A-F5F2-4110-993A-1B0BC0F56636}" srcOrd="1" destOrd="0" presId="urn:microsoft.com/office/officeart/2005/8/layout/hProcess4"/>
    <dgm:cxn modelId="{92217436-0C9D-4CD4-A533-4CF37F34CA9E}" type="presParOf" srcId="{2E6A46D5-F468-46A9-82C1-58DBC47E77AB}" destId="{99128EB4-1D21-43EF-BF5B-11317D9A7BD6}" srcOrd="2" destOrd="0" presId="urn:microsoft.com/office/officeart/2005/8/layout/hProcess4"/>
    <dgm:cxn modelId="{895C91A7-BE6D-461D-8D51-88C30A432E21}" type="presParOf" srcId="{2E6A46D5-F468-46A9-82C1-58DBC47E77AB}" destId="{CBFB519D-E93E-4C79-9EFE-A12938C5B8FE}" srcOrd="3" destOrd="0" presId="urn:microsoft.com/office/officeart/2005/8/layout/hProcess4"/>
    <dgm:cxn modelId="{1BBD5302-2495-4F5B-8E1D-A7E74955EDAC}" type="presParOf" srcId="{2E6A46D5-F468-46A9-82C1-58DBC47E77AB}" destId="{954886E5-35D9-41D6-9D8C-9179B9EB87CF}" srcOrd="4" destOrd="0" presId="urn:microsoft.com/office/officeart/2005/8/layout/hProcess4"/>
    <dgm:cxn modelId="{D1AE6B1A-B1FF-4B9D-BE75-FCA534E7A84D}" type="presParOf" srcId="{F70CF6DD-2F78-4611-B532-BA93B33A63C0}" destId="{9D205373-C271-43E9-BCA1-C62238D0A470}" srcOrd="1" destOrd="0" presId="urn:microsoft.com/office/officeart/2005/8/layout/hProcess4"/>
    <dgm:cxn modelId="{23DEA58A-5658-44E1-86C3-318199EE2E08}" type="presParOf" srcId="{F70CF6DD-2F78-4611-B532-BA93B33A63C0}" destId="{31C56B34-1713-498F-858D-F6F4E23D4B87}" srcOrd="2" destOrd="0" presId="urn:microsoft.com/office/officeart/2005/8/layout/hProcess4"/>
    <dgm:cxn modelId="{7AB20FDE-29A0-4449-A7E6-D4B14DA95E22}" type="presParOf" srcId="{31C56B34-1713-498F-858D-F6F4E23D4B87}" destId="{EE179EBE-B7F1-4F8E-81D9-AB998C62EE81}" srcOrd="0" destOrd="0" presId="urn:microsoft.com/office/officeart/2005/8/layout/hProcess4"/>
    <dgm:cxn modelId="{A6ACB150-3C09-425A-8A0B-4B8BF9544EE5}" type="presParOf" srcId="{31C56B34-1713-498F-858D-F6F4E23D4B87}" destId="{DAE6EE1C-5A73-4528-B6E0-65D0464B9056}" srcOrd="1" destOrd="0" presId="urn:microsoft.com/office/officeart/2005/8/layout/hProcess4"/>
    <dgm:cxn modelId="{C12210E2-861C-4A70-B172-2451CCF2B189}" type="presParOf" srcId="{31C56B34-1713-498F-858D-F6F4E23D4B87}" destId="{84511434-7950-464C-9C15-21D0CB0CDE13}" srcOrd="2" destOrd="0" presId="urn:microsoft.com/office/officeart/2005/8/layout/hProcess4"/>
    <dgm:cxn modelId="{FD79FE3B-E17F-4E58-9F30-807B45C421EF}" type="presParOf" srcId="{31C56B34-1713-498F-858D-F6F4E23D4B87}" destId="{A1CE1821-2E2C-4D97-9E54-5B7E9D95C51E}" srcOrd="3" destOrd="0" presId="urn:microsoft.com/office/officeart/2005/8/layout/hProcess4"/>
    <dgm:cxn modelId="{B5E310DF-2826-48EF-85F9-3CFB4A5E1DEC}" type="presParOf" srcId="{31C56B34-1713-498F-858D-F6F4E23D4B87}" destId="{D45816F8-B4E4-4079-97DE-E94A42DE51C8}" srcOrd="4" destOrd="0" presId="urn:microsoft.com/office/officeart/2005/8/layout/hProcess4"/>
    <dgm:cxn modelId="{E7BFE27B-5BEB-467C-B8B5-1F39C5F1DBFE}" type="presParOf" srcId="{F70CF6DD-2F78-4611-B532-BA93B33A63C0}" destId="{63FD0E0D-1FF2-491E-9AB9-3875AF71D36B}" srcOrd="3" destOrd="0" presId="urn:microsoft.com/office/officeart/2005/8/layout/hProcess4"/>
    <dgm:cxn modelId="{6AD4B6A8-E4E2-40D6-8E48-6EB2E1039EE1}" type="presParOf" srcId="{F70CF6DD-2F78-4611-B532-BA93B33A63C0}" destId="{91AA7998-BDF3-4C5E-A35F-5CBE95C3DA96}" srcOrd="4" destOrd="0" presId="urn:microsoft.com/office/officeart/2005/8/layout/hProcess4"/>
    <dgm:cxn modelId="{9A5D4A13-59A4-4865-ABCB-324510E25367}" type="presParOf" srcId="{91AA7998-BDF3-4C5E-A35F-5CBE95C3DA96}" destId="{B82CB2D3-DD83-4808-8A33-08769B483C74}" srcOrd="0" destOrd="0" presId="urn:microsoft.com/office/officeart/2005/8/layout/hProcess4"/>
    <dgm:cxn modelId="{63833EE8-0166-4479-9370-281401D36B60}" type="presParOf" srcId="{91AA7998-BDF3-4C5E-A35F-5CBE95C3DA96}" destId="{3A12BFC0-03FA-42BA-B161-DB0DCEE87633}" srcOrd="1" destOrd="0" presId="urn:microsoft.com/office/officeart/2005/8/layout/hProcess4"/>
    <dgm:cxn modelId="{E2996546-65F9-4278-835A-122BFD0FF56E}" type="presParOf" srcId="{91AA7998-BDF3-4C5E-A35F-5CBE95C3DA96}" destId="{932CD68F-FECE-443D-810F-834CB90D6228}" srcOrd="2" destOrd="0" presId="urn:microsoft.com/office/officeart/2005/8/layout/hProcess4"/>
    <dgm:cxn modelId="{455E3B9A-BF67-4B78-B0F3-82CC4B3C52AD}" type="presParOf" srcId="{91AA7998-BDF3-4C5E-A35F-5CBE95C3DA96}" destId="{B7B4F15B-6962-45CA-ABD7-97A7A4D8713B}" srcOrd="3" destOrd="0" presId="urn:microsoft.com/office/officeart/2005/8/layout/hProcess4"/>
    <dgm:cxn modelId="{09C18ADE-986E-44C0-B4E7-D26A19A18D66}" type="presParOf" srcId="{91AA7998-BDF3-4C5E-A35F-5CBE95C3DA96}" destId="{4BEB01D6-4D89-465F-8118-B8C94543D22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7BB58A-F5F2-4110-993A-1B0BC0F56636}">
      <dsp:nvSpPr>
        <dsp:cNvPr id="0" name=""/>
        <dsp:cNvSpPr/>
      </dsp:nvSpPr>
      <dsp:spPr>
        <a:xfrm>
          <a:off x="124779" y="1318398"/>
          <a:ext cx="2158045" cy="22647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Evaluations</a:t>
          </a:r>
          <a:endParaRPr lang="en-US" sz="2200" kern="1200" dirty="0"/>
        </a:p>
        <a:p>
          <a:pPr marL="228600" lvl="1" indent="-228600" algn="l" defTabSz="977900">
            <a:lnSpc>
              <a:spcPct val="90000"/>
            </a:lnSpc>
            <a:spcBef>
              <a:spcPct val="0"/>
            </a:spcBef>
            <a:spcAft>
              <a:spcPct val="15000"/>
            </a:spcAft>
            <a:buChar char="••"/>
          </a:pPr>
          <a:r>
            <a:rPr lang="en-US" sz="2200" kern="1200" dirty="0" smtClean="0"/>
            <a:t>Systematic Reviews</a:t>
          </a:r>
          <a:endParaRPr lang="en-US" sz="2200" kern="1200" dirty="0"/>
        </a:p>
        <a:p>
          <a:pPr marL="228600" lvl="1" indent="-228600" algn="l" defTabSz="977900">
            <a:lnSpc>
              <a:spcPct val="90000"/>
            </a:lnSpc>
            <a:spcBef>
              <a:spcPct val="0"/>
            </a:spcBef>
            <a:spcAft>
              <a:spcPct val="15000"/>
            </a:spcAft>
            <a:buChar char="••"/>
          </a:pPr>
          <a:r>
            <a:rPr lang="en-US" sz="2200" kern="1200" dirty="0" smtClean="0"/>
            <a:t>Methods development</a:t>
          </a:r>
          <a:endParaRPr lang="en-US" sz="2200" kern="1200" dirty="0"/>
        </a:p>
      </dsp:txBody>
      <dsp:txXfrm>
        <a:off x="176897" y="1370516"/>
        <a:ext cx="2053809" cy="1675200"/>
      </dsp:txXfrm>
    </dsp:sp>
    <dsp:sp modelId="{9D205373-C271-43E9-BCA1-C62238D0A470}">
      <dsp:nvSpPr>
        <dsp:cNvPr id="0" name=""/>
        <dsp:cNvSpPr/>
      </dsp:nvSpPr>
      <dsp:spPr>
        <a:xfrm rot="283424">
          <a:off x="807508" y="2189030"/>
          <a:ext cx="2774711" cy="2630456"/>
        </a:xfrm>
        <a:prstGeom prst="leftCircularArrow">
          <a:avLst>
            <a:gd name="adj1" fmla="val 2387"/>
            <a:gd name="adj2" fmla="val 288522"/>
            <a:gd name="adj3" fmla="val 2076901"/>
            <a:gd name="adj4" fmla="val 9037358"/>
            <a:gd name="adj5" fmla="val 2785"/>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CBFB519D-E93E-4C79-9EFE-A12938C5B8FE}">
      <dsp:nvSpPr>
        <dsp:cNvPr id="0" name=""/>
        <dsp:cNvSpPr/>
      </dsp:nvSpPr>
      <dsp:spPr>
        <a:xfrm>
          <a:off x="480947" y="2986784"/>
          <a:ext cx="1918262" cy="762829"/>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The Science</a:t>
          </a:r>
          <a:endParaRPr lang="en-US" sz="2600" kern="1200" dirty="0"/>
        </a:p>
      </dsp:txBody>
      <dsp:txXfrm>
        <a:off x="503289" y="3009126"/>
        <a:ext cx="1873578" cy="718145"/>
      </dsp:txXfrm>
    </dsp:sp>
    <dsp:sp modelId="{DAE6EE1C-5A73-4528-B6E0-65D0464B9056}">
      <dsp:nvSpPr>
        <dsp:cNvPr id="0" name=""/>
        <dsp:cNvSpPr/>
      </dsp:nvSpPr>
      <dsp:spPr>
        <a:xfrm>
          <a:off x="2698194" y="896975"/>
          <a:ext cx="2757010" cy="31590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Translation tools</a:t>
          </a:r>
          <a:endParaRPr lang="en-US" sz="2200" kern="1200" dirty="0"/>
        </a:p>
        <a:p>
          <a:pPr marL="228600" lvl="1" indent="-228600" algn="l" defTabSz="977900">
            <a:lnSpc>
              <a:spcPct val="90000"/>
            </a:lnSpc>
            <a:spcBef>
              <a:spcPct val="0"/>
            </a:spcBef>
            <a:spcAft>
              <a:spcPct val="15000"/>
            </a:spcAft>
            <a:buChar char="••"/>
          </a:pPr>
          <a:r>
            <a:rPr lang="en-US" sz="2200" kern="1200" dirty="0" smtClean="0"/>
            <a:t>IT systems</a:t>
          </a:r>
          <a:endParaRPr lang="en-US" sz="2200" kern="1200" dirty="0"/>
        </a:p>
        <a:p>
          <a:pPr marL="228600" lvl="1" indent="-228600" algn="l" defTabSz="977900">
            <a:lnSpc>
              <a:spcPct val="90000"/>
            </a:lnSpc>
            <a:spcBef>
              <a:spcPct val="0"/>
            </a:spcBef>
            <a:spcAft>
              <a:spcPct val="15000"/>
            </a:spcAft>
            <a:buChar char="••"/>
          </a:pPr>
          <a:r>
            <a:rPr lang="en-US" sz="2200" kern="1200" dirty="0" smtClean="0"/>
            <a:t>Agency cultural ∆</a:t>
          </a:r>
          <a:endParaRPr lang="en-US" sz="2200" kern="1200" dirty="0"/>
        </a:p>
        <a:p>
          <a:pPr marL="228600" lvl="1" indent="-228600" algn="l" defTabSz="977900">
            <a:lnSpc>
              <a:spcPct val="90000"/>
            </a:lnSpc>
            <a:spcBef>
              <a:spcPct val="0"/>
            </a:spcBef>
            <a:spcAft>
              <a:spcPct val="15000"/>
            </a:spcAft>
            <a:buChar char="••"/>
          </a:pPr>
          <a:r>
            <a:rPr lang="en-US" sz="2200" kern="1200" dirty="0" smtClean="0"/>
            <a:t>Academic cultural ∆</a:t>
          </a:r>
          <a:endParaRPr lang="en-US" sz="2200" kern="1200" dirty="0"/>
        </a:p>
        <a:p>
          <a:pPr marL="228600" lvl="1" indent="-228600" algn="l" defTabSz="977900">
            <a:lnSpc>
              <a:spcPct val="90000"/>
            </a:lnSpc>
            <a:spcBef>
              <a:spcPct val="0"/>
            </a:spcBef>
            <a:spcAft>
              <a:spcPct val="15000"/>
            </a:spcAft>
            <a:buChar char="••"/>
          </a:pPr>
          <a:r>
            <a:rPr lang="en-US" sz="2200" kern="1200" dirty="0" smtClean="0"/>
            <a:t>Early innovators</a:t>
          </a:r>
          <a:endParaRPr lang="en-US" sz="2200" kern="1200" dirty="0"/>
        </a:p>
        <a:p>
          <a:pPr marL="228600" lvl="1" indent="-228600" algn="l" defTabSz="977900">
            <a:lnSpc>
              <a:spcPct val="90000"/>
            </a:lnSpc>
            <a:spcBef>
              <a:spcPct val="0"/>
            </a:spcBef>
            <a:spcAft>
              <a:spcPct val="15000"/>
            </a:spcAft>
            <a:buChar char="••"/>
          </a:pPr>
          <a:r>
            <a:rPr lang="en-US" sz="2200" kern="1200" dirty="0" smtClean="0"/>
            <a:t>E-B funding</a:t>
          </a:r>
          <a:endParaRPr lang="en-US" sz="2200" kern="1200" dirty="0"/>
        </a:p>
        <a:p>
          <a:pPr marL="228600" lvl="1" indent="-228600" algn="l" defTabSz="977900">
            <a:lnSpc>
              <a:spcPct val="90000"/>
            </a:lnSpc>
            <a:spcBef>
              <a:spcPct val="0"/>
            </a:spcBef>
            <a:spcAft>
              <a:spcPct val="15000"/>
            </a:spcAft>
            <a:buChar char="••"/>
          </a:pPr>
          <a:r>
            <a:rPr lang="en-US" sz="2200" kern="1200" dirty="0" smtClean="0"/>
            <a:t>Technical assistance</a:t>
          </a:r>
          <a:endParaRPr lang="en-US" sz="2200" kern="1200" dirty="0"/>
        </a:p>
      </dsp:txBody>
      <dsp:txXfrm>
        <a:off x="2770892" y="1646612"/>
        <a:ext cx="2611614" cy="2336713"/>
      </dsp:txXfrm>
    </dsp:sp>
    <dsp:sp modelId="{63FD0E0D-1FF2-491E-9AB9-3875AF71D36B}">
      <dsp:nvSpPr>
        <dsp:cNvPr id="0" name=""/>
        <dsp:cNvSpPr/>
      </dsp:nvSpPr>
      <dsp:spPr>
        <a:xfrm rot="735558">
          <a:off x="4163459" y="12220"/>
          <a:ext cx="2541162" cy="2541162"/>
        </a:xfrm>
        <a:prstGeom prst="circularArrow">
          <a:avLst>
            <a:gd name="adj1" fmla="val 2471"/>
            <a:gd name="adj2" fmla="val 299240"/>
            <a:gd name="adj3" fmla="val 20516164"/>
            <a:gd name="adj4" fmla="val 13566426"/>
            <a:gd name="adj5" fmla="val 2883"/>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sp>
    <dsp:sp modelId="{A1CE1821-2E2C-4D97-9E54-5B7E9D95C51E}">
      <dsp:nvSpPr>
        <dsp:cNvPr id="0" name=""/>
        <dsp:cNvSpPr/>
      </dsp:nvSpPr>
      <dsp:spPr>
        <a:xfrm>
          <a:off x="3641158" y="609598"/>
          <a:ext cx="1918262" cy="762829"/>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Infrastructure Needed</a:t>
          </a:r>
          <a:endParaRPr lang="en-US" sz="2600" kern="1200" dirty="0"/>
        </a:p>
      </dsp:txBody>
      <dsp:txXfrm>
        <a:off x="3663500" y="631940"/>
        <a:ext cx="1873578" cy="718145"/>
      </dsp:txXfrm>
    </dsp:sp>
    <dsp:sp modelId="{3A12BFC0-03FA-42BA-B161-DB0DCEE87633}">
      <dsp:nvSpPr>
        <dsp:cNvPr id="0" name=""/>
        <dsp:cNvSpPr/>
      </dsp:nvSpPr>
      <dsp:spPr>
        <a:xfrm>
          <a:off x="5754189" y="1448785"/>
          <a:ext cx="2158045" cy="205741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Tactics</a:t>
          </a:r>
          <a:endParaRPr lang="en-US" sz="2000" kern="1200" dirty="0"/>
        </a:p>
        <a:p>
          <a:pPr marL="228600" lvl="1" indent="-228600" algn="l" defTabSz="889000">
            <a:lnSpc>
              <a:spcPct val="90000"/>
            </a:lnSpc>
            <a:spcBef>
              <a:spcPct val="0"/>
            </a:spcBef>
            <a:spcAft>
              <a:spcPct val="15000"/>
            </a:spcAft>
            <a:buChar char="••"/>
          </a:pPr>
          <a:r>
            <a:rPr lang="en-US" sz="2000" kern="1200" dirty="0" smtClean="0"/>
            <a:t>Deployment strategies</a:t>
          </a:r>
          <a:endParaRPr lang="en-US" sz="2000" kern="1200" dirty="0"/>
        </a:p>
        <a:p>
          <a:pPr marL="228600" lvl="1" indent="-228600" algn="l" defTabSz="889000">
            <a:lnSpc>
              <a:spcPct val="90000"/>
            </a:lnSpc>
            <a:spcBef>
              <a:spcPct val="0"/>
            </a:spcBef>
            <a:spcAft>
              <a:spcPct val="15000"/>
            </a:spcAft>
            <a:buChar char="••"/>
          </a:pPr>
          <a:r>
            <a:rPr lang="en-US" sz="2000" kern="1200" dirty="0" smtClean="0"/>
            <a:t>Implemented policies</a:t>
          </a:r>
          <a:endParaRPr lang="en-US" sz="2000" kern="1200" dirty="0"/>
        </a:p>
        <a:p>
          <a:pPr marL="171450" lvl="1" indent="-171450" algn="l" defTabSz="755650">
            <a:lnSpc>
              <a:spcPct val="90000"/>
            </a:lnSpc>
            <a:spcBef>
              <a:spcPct val="0"/>
            </a:spcBef>
            <a:spcAft>
              <a:spcPct val="15000"/>
            </a:spcAft>
            <a:buChar char="••"/>
          </a:pPr>
          <a:endParaRPr lang="en-US" sz="1700" kern="1200" dirty="0"/>
        </a:p>
      </dsp:txBody>
      <dsp:txXfrm>
        <a:off x="5801536" y="1496132"/>
        <a:ext cx="2063351" cy="1521842"/>
      </dsp:txXfrm>
    </dsp:sp>
    <dsp:sp modelId="{B7B4F15B-6962-45CA-ABD7-97A7A4D8713B}">
      <dsp:nvSpPr>
        <dsp:cNvPr id="0" name=""/>
        <dsp:cNvSpPr/>
      </dsp:nvSpPr>
      <dsp:spPr>
        <a:xfrm>
          <a:off x="6233755" y="2986044"/>
          <a:ext cx="1918262" cy="762829"/>
        </a:xfrm>
        <a:prstGeom prst="roundRect">
          <a:avLst>
            <a:gd name="adj" fmla="val 10000"/>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kern="1200" dirty="0" smtClean="0"/>
            <a:t>The Practice</a:t>
          </a:r>
          <a:endParaRPr lang="en-US" sz="2600" kern="1200" dirty="0"/>
        </a:p>
      </dsp:txBody>
      <dsp:txXfrm>
        <a:off x="6256097" y="3008386"/>
        <a:ext cx="1873578" cy="7181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9CED7CF-4029-4E39-B893-867C4727DA59}" type="datetimeFigureOut">
              <a:rPr lang="en-US" smtClean="0"/>
              <a:pPr/>
              <a:t>7/6/2011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EF6935D-91D4-44E7-A406-7DA1480E9B17}" type="slidenum">
              <a:rPr lang="en-US" smtClean="0"/>
              <a:pPr/>
              <a:t>‹#›</a:t>
            </a:fld>
            <a:endParaRPr lang="en-US" dirty="0"/>
          </a:p>
        </p:txBody>
      </p:sp>
    </p:spTree>
    <p:extLst>
      <p:ext uri="{BB962C8B-B14F-4D97-AF65-F5344CB8AC3E}">
        <p14:creationId xmlns:p14="http://schemas.microsoft.com/office/powerpoint/2010/main" val="194281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53" indent="-241653" defTabSz="966612">
              <a:defRPr/>
            </a:pPr>
            <a:endParaRPr lang="en-US" sz="1700" dirty="0" smtClean="0"/>
          </a:p>
        </p:txBody>
      </p:sp>
      <p:sp>
        <p:nvSpPr>
          <p:cNvPr id="4" name="Slide Number Placeholder 3"/>
          <p:cNvSpPr>
            <a:spLocks noGrp="1"/>
          </p:cNvSpPr>
          <p:nvPr>
            <p:ph type="sldNum" sz="quarter" idx="10"/>
          </p:nvPr>
        </p:nvSpPr>
        <p:spPr/>
        <p:txBody>
          <a:bodyPr/>
          <a:lstStyle/>
          <a:p>
            <a:fld id="{7F4464E8-A246-4FEF-8B66-BB717AE7F5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Autofit/>
          </a:bodyPr>
          <a:lstStyle/>
          <a:p>
            <a:endParaRPr lang="en-US" sz="1600" dirty="0" smtClean="0"/>
          </a:p>
        </p:txBody>
      </p:sp>
      <p:sp>
        <p:nvSpPr>
          <p:cNvPr id="4" name="Slide Number Placeholder 3"/>
          <p:cNvSpPr>
            <a:spLocks noGrp="1"/>
          </p:cNvSpPr>
          <p:nvPr>
            <p:ph type="sldNum" sz="quarter" idx="10"/>
          </p:nvPr>
        </p:nvSpPr>
        <p:spPr/>
        <p:txBody>
          <a:bodyPr/>
          <a:lstStyle/>
          <a:p>
            <a:fld id="{7F4464E8-A246-4FEF-8B66-BB717AE7F50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6935D-91D4-44E7-A406-7DA1480E9B1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6935D-91D4-44E7-A406-7DA1480E9B1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6935D-91D4-44E7-A406-7DA1480E9B1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53" indent="-241653">
              <a:buNone/>
            </a:pPr>
            <a:endParaRPr lang="en-US" baseline="0" dirty="0" smtClean="0"/>
          </a:p>
        </p:txBody>
      </p:sp>
      <p:sp>
        <p:nvSpPr>
          <p:cNvPr id="4" name="Slide Number Placeholder 3"/>
          <p:cNvSpPr>
            <a:spLocks noGrp="1"/>
          </p:cNvSpPr>
          <p:nvPr>
            <p:ph type="sldNum" sz="quarter" idx="10"/>
          </p:nvPr>
        </p:nvSpPr>
        <p:spPr/>
        <p:txBody>
          <a:bodyPr/>
          <a:lstStyle/>
          <a:p>
            <a:fld id="{5EF6935D-91D4-44E7-A406-7DA1480E9B1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EF6935D-91D4-44E7-A406-7DA1480E9B1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EF6935D-91D4-44E7-A406-7DA1480E9B1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EF6935D-91D4-44E7-A406-7DA1480E9B1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1257300" y="720725"/>
            <a:ext cx="4802188" cy="3600450"/>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Autofit/>
          </a:bodyPr>
          <a:lstStyle/>
          <a:p>
            <a:pPr marL="362448" indent="-362448"/>
            <a:endParaRPr lang="en-US" sz="1400"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B04784-ABC3-4F11-8E0C-D68C8F4D2431}"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53" indent="-241653"/>
            <a:endParaRPr lang="en-US" baseline="0" dirty="0"/>
          </a:p>
        </p:txBody>
      </p:sp>
      <p:sp>
        <p:nvSpPr>
          <p:cNvPr id="4" name="Slide Number Placeholder 3"/>
          <p:cNvSpPr>
            <a:spLocks noGrp="1"/>
          </p:cNvSpPr>
          <p:nvPr>
            <p:ph type="sldNum" sz="quarter" idx="10"/>
          </p:nvPr>
        </p:nvSpPr>
        <p:spPr/>
        <p:txBody>
          <a:bodyPr/>
          <a:lstStyle/>
          <a:p>
            <a:fld id="{5EF6935D-91D4-44E7-A406-7DA1480E9B1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53" indent="-241653" defTabSz="966612">
              <a:defRPr/>
            </a:pPr>
            <a:endParaRPr lang="en-US" sz="1700" dirty="0" smtClean="0"/>
          </a:p>
        </p:txBody>
      </p:sp>
      <p:sp>
        <p:nvSpPr>
          <p:cNvPr id="4" name="Slide Number Placeholder 3"/>
          <p:cNvSpPr>
            <a:spLocks noGrp="1"/>
          </p:cNvSpPr>
          <p:nvPr>
            <p:ph type="sldNum" sz="quarter" idx="10"/>
          </p:nvPr>
        </p:nvSpPr>
        <p:spPr/>
        <p:txBody>
          <a:bodyPr/>
          <a:lstStyle/>
          <a:p>
            <a:fld id="{7F4464E8-A246-4FEF-8B66-BB717AE7F50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EF6935D-91D4-44E7-A406-7DA1480E9B1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53" indent="-241653"/>
            <a:endParaRPr lang="en-US" dirty="0"/>
          </a:p>
        </p:txBody>
      </p:sp>
      <p:sp>
        <p:nvSpPr>
          <p:cNvPr id="4" name="Slide Number Placeholder 3"/>
          <p:cNvSpPr>
            <a:spLocks noGrp="1"/>
          </p:cNvSpPr>
          <p:nvPr>
            <p:ph type="sldNum" sz="quarter" idx="10"/>
          </p:nvPr>
        </p:nvSpPr>
        <p:spPr/>
        <p:txBody>
          <a:bodyPr/>
          <a:lstStyle/>
          <a:p>
            <a:fld id="{5EF6935D-91D4-44E7-A406-7DA1480E9B1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53" indent="-241653" defTabSz="966612">
              <a:defRPr/>
            </a:pPr>
            <a:endParaRPr lang="en-US" sz="1700" dirty="0" smtClean="0"/>
          </a:p>
        </p:txBody>
      </p:sp>
      <p:sp>
        <p:nvSpPr>
          <p:cNvPr id="4" name="Slide Number Placeholder 3"/>
          <p:cNvSpPr>
            <a:spLocks noGrp="1"/>
          </p:cNvSpPr>
          <p:nvPr>
            <p:ph type="sldNum" sz="quarter" idx="10"/>
          </p:nvPr>
        </p:nvSpPr>
        <p:spPr/>
        <p:txBody>
          <a:bodyPr/>
          <a:lstStyle/>
          <a:p>
            <a:fld id="{7F4464E8-A246-4FEF-8B66-BB717AE7F500}"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EF6935D-91D4-44E7-A406-7DA1480E9B17}"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41653" indent="-241653"/>
            <a:endParaRPr lang="en-US" baseline="0" dirty="0" smtClean="0"/>
          </a:p>
        </p:txBody>
      </p:sp>
      <p:sp>
        <p:nvSpPr>
          <p:cNvPr id="4" name="Slide Number Placeholder 3"/>
          <p:cNvSpPr>
            <a:spLocks noGrp="1"/>
          </p:cNvSpPr>
          <p:nvPr>
            <p:ph type="sldNum" sz="quarter" idx="10"/>
          </p:nvPr>
        </p:nvSpPr>
        <p:spPr/>
        <p:txBody>
          <a:bodyPr/>
          <a:lstStyle/>
          <a:p>
            <a:fld id="{5EF6935D-91D4-44E7-A406-7DA1480E9B1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241653" indent="-241653">
              <a:spcBef>
                <a:spcPct val="0"/>
              </a:spcBef>
            </a:pPr>
            <a:endParaRPr lang="en-US" sz="1700"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B04784-ABC3-4F11-8E0C-D68C8F4D2431}"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EF6935D-91D4-44E7-A406-7DA1480E9B1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BJA Solicitation Wording:</a:t>
            </a:r>
            <a:endParaRPr lang="en-US" baseline="0" dirty="0" smtClean="0"/>
          </a:p>
          <a:p>
            <a:endParaRPr lang="en-US" sz="1300" dirty="0" smtClean="0"/>
          </a:p>
          <a:p>
            <a:r>
              <a:rPr lang="en-US" sz="1300" dirty="0" smtClean="0"/>
              <a:t>Or “Priority consideration will be given to those applicants that choose to replicate strategies that are proactive, focused rather than general, and have produced statistically significant findings of effectiveness. Resources to identify evidence-based law enforcement strategies include George Mason University’s Evidence-Based Policing Matrix.</a:t>
            </a:r>
            <a:endParaRPr lang="en-US" dirty="0"/>
          </a:p>
        </p:txBody>
      </p:sp>
      <p:sp>
        <p:nvSpPr>
          <p:cNvPr id="4" name="Slide Number Placeholder 3"/>
          <p:cNvSpPr>
            <a:spLocks noGrp="1"/>
          </p:cNvSpPr>
          <p:nvPr>
            <p:ph type="sldNum" sz="quarter" idx="10"/>
          </p:nvPr>
        </p:nvSpPr>
        <p:spPr/>
        <p:txBody>
          <a:bodyPr/>
          <a:lstStyle/>
          <a:p>
            <a:fld id="{5EF6935D-91D4-44E7-A406-7DA1480E9B1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F6935D-91D4-44E7-A406-7DA1480E9B1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2188" cy="3600450"/>
          </a:xfrm>
        </p:spPr>
      </p:sp>
      <p:sp>
        <p:nvSpPr>
          <p:cNvPr id="3" name="Notes Placeholder 2"/>
          <p:cNvSpPr>
            <a:spLocks noGrp="1"/>
          </p:cNvSpPr>
          <p:nvPr>
            <p:ph type="body" idx="1"/>
          </p:nvPr>
        </p:nvSpPr>
        <p:spPr/>
        <p:txBody>
          <a:bodyPr>
            <a:normAutofit/>
          </a:bodyPr>
          <a:lstStyle/>
          <a:p>
            <a:endParaRPr lang="en-US" sz="1700" dirty="0" smtClean="0"/>
          </a:p>
        </p:txBody>
      </p:sp>
      <p:sp>
        <p:nvSpPr>
          <p:cNvPr id="4" name="Slide Number Placeholder 3"/>
          <p:cNvSpPr>
            <a:spLocks noGrp="1"/>
          </p:cNvSpPr>
          <p:nvPr>
            <p:ph type="sldNum" sz="quarter" idx="10"/>
          </p:nvPr>
        </p:nvSpPr>
        <p:spPr/>
        <p:txBody>
          <a:bodyPr/>
          <a:lstStyle/>
          <a:p>
            <a:fld id="{7F4464E8-A246-4FEF-8B66-BB717AE7F50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130F75E-C684-4914-BEF1-CC6A56FBE9E6}" type="datetimeFigureOut">
              <a:rPr lang="en-US" smtClean="0"/>
              <a:pPr/>
              <a:t>7/6/2011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48A0AC8-3F17-4ABE-8BE2-13582FF7370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30F75E-C684-4914-BEF1-CC6A56FBE9E6}" type="datetimeFigureOut">
              <a:rPr lang="en-US" smtClean="0"/>
              <a:pPr/>
              <a:t>7/6/2011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A0AC8-3F17-4ABE-8BE2-13582FF7370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130F75E-C684-4914-BEF1-CC6A56FBE9E6}" type="datetimeFigureOut">
              <a:rPr lang="en-US" smtClean="0"/>
              <a:pPr/>
              <a:t>7/6/2011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48A0AC8-3F17-4ABE-8BE2-13582FF7370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30F75E-C684-4914-BEF1-CC6A56FBE9E6}" type="datetimeFigureOut">
              <a:rPr lang="en-US" smtClean="0"/>
              <a:pPr/>
              <a:t>7/6/2011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48A0AC8-3F17-4ABE-8BE2-13582FF73700}"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130F75E-C684-4914-BEF1-CC6A56FBE9E6}" type="datetimeFigureOut">
              <a:rPr lang="en-US" smtClean="0"/>
              <a:pPr/>
              <a:t>7/6/2011</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8A0AC8-3F17-4ABE-8BE2-13582FF73700}"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130F75E-C684-4914-BEF1-CC6A56FBE9E6}" type="datetimeFigureOut">
              <a:rPr lang="en-US" smtClean="0"/>
              <a:pPr/>
              <a:t>7/6/2011</a:t>
            </a:fld>
            <a:endParaRPr lang="en-US" dirty="0"/>
          </a:p>
        </p:txBody>
      </p:sp>
      <p:sp>
        <p:nvSpPr>
          <p:cNvPr id="10" name="Slide Number Placeholder 9"/>
          <p:cNvSpPr>
            <a:spLocks noGrp="1"/>
          </p:cNvSpPr>
          <p:nvPr>
            <p:ph type="sldNum" sz="quarter" idx="16"/>
          </p:nvPr>
        </p:nvSpPr>
        <p:spPr/>
        <p:txBody>
          <a:bodyPr rtlCol="0"/>
          <a:lstStyle/>
          <a:p>
            <a:fld id="{A48A0AC8-3F17-4ABE-8BE2-13582FF73700}"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130F75E-C684-4914-BEF1-CC6A56FBE9E6}" type="datetimeFigureOut">
              <a:rPr lang="en-US" smtClean="0"/>
              <a:pPr/>
              <a:t>7/6/2011</a:t>
            </a:fld>
            <a:endParaRPr lang="en-US" dirty="0"/>
          </a:p>
        </p:txBody>
      </p:sp>
      <p:sp>
        <p:nvSpPr>
          <p:cNvPr id="12" name="Slide Number Placeholder 11"/>
          <p:cNvSpPr>
            <a:spLocks noGrp="1"/>
          </p:cNvSpPr>
          <p:nvPr>
            <p:ph type="sldNum" sz="quarter" idx="16"/>
          </p:nvPr>
        </p:nvSpPr>
        <p:spPr/>
        <p:txBody>
          <a:bodyPr rtlCol="0"/>
          <a:lstStyle/>
          <a:p>
            <a:fld id="{A48A0AC8-3F17-4ABE-8BE2-13582FF73700}"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130F75E-C684-4914-BEF1-CC6A56FBE9E6}" type="datetimeFigureOut">
              <a:rPr lang="en-US" smtClean="0"/>
              <a:pPr/>
              <a:t>7/6/2011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8A0AC8-3F17-4ABE-8BE2-13582FF7370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0F75E-C684-4914-BEF1-CC6A56FBE9E6}" type="datetimeFigureOut">
              <a:rPr lang="en-US" smtClean="0"/>
              <a:pPr/>
              <a:t>7/6/2011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48A0AC8-3F17-4ABE-8BE2-13582FF7370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130F75E-C684-4914-BEF1-CC6A56FBE9E6}" type="datetimeFigureOut">
              <a:rPr lang="en-US" smtClean="0"/>
              <a:pPr/>
              <a:t>7/6/2011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48A0AC8-3F17-4ABE-8BE2-13582FF73700}"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2130F75E-C684-4914-BEF1-CC6A56FBE9E6}" type="datetimeFigureOut">
              <a:rPr lang="en-US" smtClean="0"/>
              <a:pPr/>
              <a:t>7/6/2011</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48A0AC8-3F17-4ABE-8BE2-13582FF73700}"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130F75E-C684-4914-BEF1-CC6A56FBE9E6}" type="datetimeFigureOut">
              <a:rPr lang="en-US" smtClean="0"/>
              <a:pPr/>
              <a:t>7/6/2011</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8A0AC8-3F17-4ABE-8BE2-13582FF7370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file:///C:\Users\clum\Videos\hassanlpr2.wmv"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gemini.gmu.edu/cebcp/matri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0"/>
            <a:ext cx="8534400" cy="4419600"/>
          </a:xfrm>
        </p:spPr>
        <p:txBody>
          <a:bodyPr>
            <a:normAutofit/>
          </a:bodyPr>
          <a:lstStyle/>
          <a:p>
            <a:pPr algn="r"/>
            <a:r>
              <a:rPr lang="en-US" sz="3200" b="1" dirty="0" smtClean="0"/>
              <a:t>INSTITUTIONALIZING EVIDENCE INTO PRACTICE</a:t>
            </a:r>
            <a:r>
              <a:rPr lang="en-US" sz="3600" b="1" dirty="0" smtClean="0"/>
              <a:t/>
            </a:r>
            <a:br>
              <a:rPr lang="en-US" sz="3600" b="1" dirty="0" smtClean="0"/>
            </a:br>
            <a:r>
              <a:rPr lang="en-US" sz="2800" i="1" cap="none" dirty="0" smtClean="0">
                <a:latin typeface="+mn-lt"/>
              </a:rPr>
              <a:t>The Matrix Demonstration Project</a:t>
            </a:r>
            <a:br>
              <a:rPr lang="en-US" sz="2800" i="1" cap="none" dirty="0" smtClean="0">
                <a:latin typeface="+mn-lt"/>
              </a:rPr>
            </a:br>
            <a:r>
              <a:rPr lang="en-US" sz="2800" i="1" cap="none" dirty="0" smtClean="0">
                <a:latin typeface="+mn-lt"/>
              </a:rPr>
              <a:t/>
            </a:r>
            <a:br>
              <a:rPr lang="en-US" sz="2800" i="1" cap="none" dirty="0" smtClean="0">
                <a:latin typeface="+mn-lt"/>
              </a:rPr>
            </a:br>
            <a:r>
              <a:rPr lang="en-US" sz="2800" i="1" cap="none" dirty="0" smtClean="0">
                <a:latin typeface="+mn-lt"/>
              </a:rPr>
              <a:t/>
            </a:r>
            <a:br>
              <a:rPr lang="en-US" sz="2800" i="1" cap="none" dirty="0" smtClean="0">
                <a:latin typeface="+mn-lt"/>
              </a:rPr>
            </a:br>
            <a:r>
              <a:rPr lang="en-US" sz="2800" i="1" cap="none" dirty="0" smtClean="0">
                <a:latin typeface="+mn-lt"/>
              </a:rPr>
              <a:t/>
            </a:r>
            <a:br>
              <a:rPr lang="en-US" sz="2800" i="1" cap="none" dirty="0" smtClean="0">
                <a:latin typeface="+mn-lt"/>
              </a:rPr>
            </a:br>
            <a:r>
              <a:rPr lang="en-US" sz="2800" b="1" cap="none" dirty="0" smtClean="0">
                <a:latin typeface="+mn-lt"/>
              </a:rPr>
              <a:t>Cynthia Lum</a:t>
            </a:r>
            <a:r>
              <a:rPr lang="en-US" sz="2800" cap="none" dirty="0" smtClean="0">
                <a:latin typeface="+mn-lt"/>
              </a:rPr>
              <a:t/>
            </a:r>
            <a:br>
              <a:rPr lang="en-US" sz="2800" cap="none" dirty="0" smtClean="0">
                <a:latin typeface="+mn-lt"/>
              </a:rPr>
            </a:br>
            <a:r>
              <a:rPr lang="en-US" sz="2800" cap="none" dirty="0" smtClean="0">
                <a:latin typeface="+mn-lt"/>
              </a:rPr>
              <a:t>Center for Evidence-Based Crime Policy</a:t>
            </a:r>
            <a:endParaRPr lang="en-US" sz="2400" b="1" cap="none" dirty="0">
              <a:latin typeface="+mn-lt"/>
            </a:endParaRPr>
          </a:p>
        </p:txBody>
      </p:sp>
      <p:sp>
        <p:nvSpPr>
          <p:cNvPr id="3" name="Subtitle 2"/>
          <p:cNvSpPr>
            <a:spLocks noGrp="1"/>
          </p:cNvSpPr>
          <p:nvPr>
            <p:ph type="subTitle" idx="1"/>
          </p:nvPr>
        </p:nvSpPr>
        <p:spPr>
          <a:xfrm>
            <a:off x="2362200" y="6050037"/>
            <a:ext cx="6400800" cy="685800"/>
          </a:xfrm>
        </p:spPr>
        <p:txBody>
          <a:bodyPr>
            <a:normAutofit/>
          </a:bodyPr>
          <a:lstStyle/>
          <a:p>
            <a:pPr algn="r"/>
            <a:r>
              <a:rPr lang="en-US" b="1" dirty="0" smtClean="0"/>
              <a:t>GEORGE MASON UNIVERSITY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Closing the gap of evidence-based policing</a:t>
            </a:r>
            <a:endParaRPr lang="en-US" sz="3600" dirty="0"/>
          </a:p>
        </p:txBody>
      </p:sp>
      <p:graphicFrame>
        <p:nvGraphicFramePr>
          <p:cNvPr id="7" name="Content Placeholder 6"/>
          <p:cNvGraphicFramePr>
            <a:graphicFrameLocks noGrp="1"/>
          </p:cNvGraphicFramePr>
          <p:nvPr>
            <p:ph sz="quarter" idx="1"/>
          </p:nvPr>
        </p:nvGraphicFramePr>
        <p:xfrm>
          <a:off x="612775" y="1600200"/>
          <a:ext cx="8153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i="1" dirty="0" smtClean="0"/>
              <a:t>Institutionalizing research into daily practices</a:t>
            </a:r>
            <a:endParaRPr lang="en-US" i="1" dirty="0"/>
          </a:p>
        </p:txBody>
      </p:sp>
      <p:sp>
        <p:nvSpPr>
          <p:cNvPr id="4" name="Title 3"/>
          <p:cNvSpPr>
            <a:spLocks noGrp="1"/>
          </p:cNvSpPr>
          <p:nvPr>
            <p:ph type="title"/>
          </p:nvPr>
        </p:nvSpPr>
        <p:spPr/>
        <p:txBody>
          <a:bodyPr/>
          <a:lstStyle/>
          <a:p>
            <a:r>
              <a:rPr lang="en-US" dirty="0" smtClean="0"/>
              <a:t>The Matrix Demonstration Project</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3" cstate="print"/>
          <a:srcRect/>
          <a:stretch>
            <a:fillRect/>
          </a:stretch>
        </p:blipFill>
        <p:spPr bwMode="auto">
          <a:xfrm>
            <a:off x="2819400" y="838200"/>
            <a:ext cx="3581400" cy="47005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sz="quarter" idx="4294967295"/>
          </p:nvPr>
        </p:nvPicPr>
        <p:blipFill>
          <a:blip r:embed="rId3" cstate="print"/>
          <a:srcRect/>
          <a:stretch>
            <a:fillRect/>
          </a:stretch>
        </p:blipFill>
        <p:spPr bwMode="auto">
          <a:xfrm>
            <a:off x="2438400" y="533400"/>
            <a:ext cx="4419600" cy="57246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Five areas for institutionalizing evidence</a:t>
            </a:r>
            <a:endParaRPr lang="en-US" sz="3800" dirty="0"/>
          </a:p>
        </p:txBody>
      </p:sp>
      <p:sp>
        <p:nvSpPr>
          <p:cNvPr id="3" name="Content Placeholder 2"/>
          <p:cNvSpPr>
            <a:spLocks noGrp="1"/>
          </p:cNvSpPr>
          <p:nvPr>
            <p:ph sz="quarter" idx="1"/>
          </p:nvPr>
        </p:nvSpPr>
        <p:spPr/>
        <p:txBody>
          <a:bodyPr>
            <a:normAutofit fontScale="92500" lnSpcReduction="20000"/>
          </a:bodyPr>
          <a:lstStyle/>
          <a:p>
            <a:pPr marL="514350" indent="-514350">
              <a:buFont typeface="+mj-lt"/>
              <a:buAutoNum type="arabicPeriod"/>
            </a:pPr>
            <a:r>
              <a:rPr lang="en-US" dirty="0" smtClean="0"/>
              <a:t>Deployment: Tactics and strategies</a:t>
            </a:r>
          </a:p>
          <a:p>
            <a:pPr marL="514350" indent="-514350">
              <a:buFont typeface="+mj-lt"/>
              <a:buAutoNum type="arabicPeriod"/>
            </a:pPr>
            <a:endParaRPr lang="en-US" dirty="0" smtClean="0"/>
          </a:p>
          <a:p>
            <a:pPr marL="514350" indent="-514350">
              <a:buFont typeface="+mj-lt"/>
              <a:buAutoNum type="arabicPeriod"/>
            </a:pPr>
            <a:r>
              <a:rPr lang="en-US" dirty="0" smtClean="0"/>
              <a:t>Accountability systems:  promotions and assessment </a:t>
            </a:r>
          </a:p>
          <a:p>
            <a:pPr marL="514350" indent="-514350">
              <a:buFont typeface="+mj-lt"/>
              <a:buAutoNum type="arabicPeriod"/>
            </a:pPr>
            <a:endParaRPr lang="en-US" dirty="0" smtClean="0"/>
          </a:p>
          <a:p>
            <a:pPr marL="514350" indent="-514350">
              <a:buFont typeface="+mj-lt"/>
              <a:buAutoNum type="arabicPeriod"/>
            </a:pPr>
            <a:r>
              <a:rPr lang="en-US" dirty="0" smtClean="0"/>
              <a:t>Management and leadership: Compstat, etc.</a:t>
            </a:r>
          </a:p>
          <a:p>
            <a:pPr marL="514350" indent="-514350">
              <a:buFont typeface="+mj-lt"/>
              <a:buAutoNum type="arabicPeriod"/>
            </a:pPr>
            <a:endParaRPr lang="en-US" dirty="0" smtClean="0"/>
          </a:p>
          <a:p>
            <a:pPr marL="514350" indent="-514350">
              <a:buFont typeface="+mj-lt"/>
              <a:buAutoNum type="arabicPeriod"/>
            </a:pPr>
            <a:r>
              <a:rPr lang="en-US" dirty="0" smtClean="0"/>
              <a:t>Professional development: academy, field training, in-service</a:t>
            </a:r>
          </a:p>
          <a:p>
            <a:pPr marL="514350" indent="-514350">
              <a:buFont typeface="+mj-lt"/>
              <a:buAutoNum type="arabicPeriod"/>
            </a:pPr>
            <a:endParaRPr lang="en-US" dirty="0" smtClean="0"/>
          </a:p>
          <a:p>
            <a:pPr marL="514350" indent="-514350">
              <a:buFont typeface="+mj-lt"/>
              <a:buAutoNum type="arabicPeriod"/>
            </a:pPr>
            <a:r>
              <a:rPr lang="en-US" dirty="0" smtClean="0"/>
              <a:t>Planning: Crime analysis and statistics</a:t>
            </a:r>
          </a:p>
          <a:p>
            <a:pPr marL="514350" indent="-514350">
              <a:buFont typeface="+mj-lt"/>
              <a:buAutoNum type="arabicPeriod"/>
            </a:pP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2600" i="1" dirty="0" smtClean="0"/>
              <a:t>The field training checklist “switch-a-roo”</a:t>
            </a:r>
            <a:endParaRPr lang="en-US" sz="2600" i="1" dirty="0"/>
          </a:p>
        </p:txBody>
      </p:sp>
      <p:sp>
        <p:nvSpPr>
          <p:cNvPr id="2" name="Title 1"/>
          <p:cNvSpPr>
            <a:spLocks noGrp="1"/>
          </p:cNvSpPr>
          <p:nvPr>
            <p:ph type="title"/>
          </p:nvPr>
        </p:nvSpPr>
        <p:spPr/>
        <p:txBody>
          <a:bodyPr/>
          <a:lstStyle/>
          <a:p>
            <a:r>
              <a:rPr lang="en-US" dirty="0" smtClean="0"/>
              <a:t>Alexandria Police Department</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3886200" y="4073704"/>
            <a:ext cx="4881563" cy="2413356"/>
          </a:xfrm>
          <a:prstGeom prst="rect">
            <a:avLst/>
          </a:prstGeom>
          <a:noFill/>
          <a:ln w="9525">
            <a:noFill/>
            <a:miter lim="800000"/>
            <a:headEnd/>
            <a:tailEnd/>
          </a:ln>
        </p:spPr>
      </p:pic>
      <p:sp>
        <p:nvSpPr>
          <p:cNvPr id="7" name="5-Point Star 6"/>
          <p:cNvSpPr/>
          <p:nvPr/>
        </p:nvSpPr>
        <p:spPr>
          <a:xfrm>
            <a:off x="7162800" y="5181600"/>
            <a:ext cx="228600" cy="2286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685800" y="4114800"/>
            <a:ext cx="2466975" cy="18478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Different jokes for different folks</a:t>
            </a:r>
          </a:p>
          <a:p>
            <a:endParaRPr lang="en-US" i="1" dirty="0"/>
          </a:p>
        </p:txBody>
      </p:sp>
      <p:sp>
        <p:nvSpPr>
          <p:cNvPr id="3" name="Title 2"/>
          <p:cNvSpPr>
            <a:spLocks noGrp="1"/>
          </p:cNvSpPr>
          <p:nvPr>
            <p:ph type="title"/>
          </p:nvPr>
        </p:nvSpPr>
        <p:spPr/>
        <p:txBody>
          <a:bodyPr>
            <a:normAutofit/>
          </a:bodyPr>
          <a:lstStyle/>
          <a:p>
            <a:r>
              <a:rPr lang="en-US" dirty="0" smtClean="0"/>
              <a:t>Redlands Police Department</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886200" y="4073704"/>
            <a:ext cx="4881563" cy="2413356"/>
          </a:xfrm>
          <a:prstGeom prst="rect">
            <a:avLst/>
          </a:prstGeom>
          <a:noFill/>
          <a:ln w="9525">
            <a:noFill/>
            <a:miter lim="800000"/>
            <a:headEnd/>
            <a:tailEnd/>
          </a:ln>
        </p:spPr>
      </p:pic>
      <p:sp>
        <p:nvSpPr>
          <p:cNvPr id="5" name="5-Point Star 4"/>
          <p:cNvSpPr/>
          <p:nvPr/>
        </p:nvSpPr>
        <p:spPr>
          <a:xfrm>
            <a:off x="4648200" y="5334000"/>
            <a:ext cx="228600" cy="2286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914400" y="3962400"/>
            <a:ext cx="2381250" cy="1800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Management meetings as learning environments</a:t>
            </a:r>
            <a:endParaRPr lang="en-US" i="1" dirty="0"/>
          </a:p>
        </p:txBody>
      </p:sp>
      <p:sp>
        <p:nvSpPr>
          <p:cNvPr id="3" name="Title 2"/>
          <p:cNvSpPr>
            <a:spLocks noGrp="1"/>
          </p:cNvSpPr>
          <p:nvPr>
            <p:ph type="title"/>
          </p:nvPr>
        </p:nvSpPr>
        <p:spPr/>
        <p:txBody>
          <a:bodyPr/>
          <a:lstStyle/>
          <a:p>
            <a:r>
              <a:rPr lang="en-US" dirty="0" smtClean="0"/>
              <a:t>Richmond Police Department</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886200" y="4073704"/>
            <a:ext cx="4881563" cy="2413356"/>
          </a:xfrm>
          <a:prstGeom prst="rect">
            <a:avLst/>
          </a:prstGeom>
          <a:noFill/>
          <a:ln w="9525">
            <a:noFill/>
            <a:miter lim="800000"/>
            <a:headEnd/>
            <a:tailEnd/>
          </a:ln>
        </p:spPr>
      </p:pic>
      <p:sp>
        <p:nvSpPr>
          <p:cNvPr id="5" name="5-Point Star 4"/>
          <p:cNvSpPr/>
          <p:nvPr/>
        </p:nvSpPr>
        <p:spPr>
          <a:xfrm>
            <a:off x="7239000" y="5257800"/>
            <a:ext cx="228600" cy="2286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4098" name="Picture 2"/>
          <p:cNvPicPr>
            <a:picLocks noChangeAspect="1" noChangeArrowheads="1"/>
          </p:cNvPicPr>
          <p:nvPr/>
        </p:nvPicPr>
        <p:blipFill>
          <a:blip r:embed="rId4" cstate="print"/>
          <a:srcRect l="27835" t="2062" r="27320"/>
          <a:stretch>
            <a:fillRect/>
          </a:stretch>
        </p:blipFill>
        <p:spPr bwMode="auto">
          <a:xfrm>
            <a:off x="1295400" y="3505200"/>
            <a:ext cx="1605013" cy="2628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 name="Picture 3" descr="blankmatrixpresentations.jpg"/>
          <p:cNvPicPr>
            <a:picLocks noChangeAspect="1"/>
          </p:cNvPicPr>
          <p:nvPr/>
        </p:nvPicPr>
        <p:blipFill>
          <a:blip r:embed="rId3" cstate="print"/>
          <a:srcRect/>
          <a:stretch>
            <a:fillRect/>
          </a:stretch>
        </p:blipFill>
        <p:spPr bwMode="auto">
          <a:xfrm>
            <a:off x="990600" y="609600"/>
            <a:ext cx="7924800" cy="4777539"/>
          </a:xfrm>
          <a:prstGeom prst="rect">
            <a:avLst/>
          </a:prstGeom>
          <a:solidFill>
            <a:schemeClr val="bg1"/>
          </a:solidFill>
          <a:ln w="9525">
            <a:noFill/>
            <a:miter lim="800000"/>
            <a:headEnd/>
            <a:tailEnd/>
          </a:ln>
        </p:spPr>
      </p:pic>
      <p:sp>
        <p:nvSpPr>
          <p:cNvPr id="5150" name="Oval 30" descr="4"/>
          <p:cNvSpPr>
            <a:spLocks noChangeArrowheads="1"/>
          </p:cNvSpPr>
          <p:nvPr/>
        </p:nvSpPr>
        <p:spPr bwMode="auto">
          <a:xfrm>
            <a:off x="5257801" y="3778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1" name="Oval 31" descr="3"/>
          <p:cNvSpPr>
            <a:spLocks noChangeArrowheads="1"/>
          </p:cNvSpPr>
          <p:nvPr/>
        </p:nvSpPr>
        <p:spPr bwMode="auto">
          <a:xfrm>
            <a:off x="1828801" y="24066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2" name="Oval 32" descr="24"/>
          <p:cNvSpPr>
            <a:spLocks noChangeArrowheads="1"/>
          </p:cNvSpPr>
          <p:nvPr/>
        </p:nvSpPr>
        <p:spPr bwMode="auto">
          <a:xfrm>
            <a:off x="1714501" y="229235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3" name="Oval 33" descr="13"/>
          <p:cNvSpPr>
            <a:spLocks noChangeArrowheads="1"/>
          </p:cNvSpPr>
          <p:nvPr/>
        </p:nvSpPr>
        <p:spPr bwMode="auto">
          <a:xfrm>
            <a:off x="4114801" y="1524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4" name="Oval 34" descr="5"/>
          <p:cNvSpPr>
            <a:spLocks noChangeArrowheads="1"/>
          </p:cNvSpPr>
          <p:nvPr/>
        </p:nvSpPr>
        <p:spPr bwMode="auto">
          <a:xfrm>
            <a:off x="5029201"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5" name="Oval 35" descr="10"/>
          <p:cNvSpPr>
            <a:spLocks noChangeArrowheads="1"/>
          </p:cNvSpPr>
          <p:nvPr/>
        </p:nvSpPr>
        <p:spPr bwMode="auto">
          <a:xfrm>
            <a:off x="5486401" y="3778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6" name="Oval 36" descr="6"/>
          <p:cNvSpPr>
            <a:spLocks noChangeArrowheads="1"/>
          </p:cNvSpPr>
          <p:nvPr/>
        </p:nvSpPr>
        <p:spPr bwMode="auto">
          <a:xfrm>
            <a:off x="3124201" y="3276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7" name="Oval 37" descr="11"/>
          <p:cNvSpPr>
            <a:spLocks noChangeArrowheads="1"/>
          </p:cNvSpPr>
          <p:nvPr/>
        </p:nvSpPr>
        <p:spPr bwMode="auto">
          <a:xfrm>
            <a:off x="4419601"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8" name="Oval 38" descr="12"/>
          <p:cNvSpPr>
            <a:spLocks noChangeArrowheads="1"/>
          </p:cNvSpPr>
          <p:nvPr/>
        </p:nvSpPr>
        <p:spPr bwMode="auto">
          <a:xfrm>
            <a:off x="5181601" y="762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9" name="Oval 39" descr="16"/>
          <p:cNvSpPr>
            <a:spLocks noChangeArrowheads="1"/>
          </p:cNvSpPr>
          <p:nvPr/>
        </p:nvSpPr>
        <p:spPr bwMode="auto">
          <a:xfrm>
            <a:off x="3086101" y="42354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0" name="Oval 40" descr="14"/>
          <p:cNvSpPr>
            <a:spLocks noChangeArrowheads="1"/>
          </p:cNvSpPr>
          <p:nvPr/>
        </p:nvSpPr>
        <p:spPr bwMode="auto">
          <a:xfrm>
            <a:off x="4038601"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1" name="Oval 41" descr="8"/>
          <p:cNvSpPr>
            <a:spLocks noChangeArrowheads="1"/>
          </p:cNvSpPr>
          <p:nvPr/>
        </p:nvSpPr>
        <p:spPr bwMode="auto">
          <a:xfrm>
            <a:off x="2057401" y="22923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7" name="Oval 47" descr="15"/>
          <p:cNvSpPr>
            <a:spLocks noChangeArrowheads="1"/>
          </p:cNvSpPr>
          <p:nvPr/>
        </p:nvSpPr>
        <p:spPr bwMode="auto">
          <a:xfrm>
            <a:off x="5486401" y="40068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8" name="Oval 48" descr="18"/>
          <p:cNvSpPr>
            <a:spLocks noChangeArrowheads="1"/>
          </p:cNvSpPr>
          <p:nvPr/>
        </p:nvSpPr>
        <p:spPr bwMode="auto">
          <a:xfrm>
            <a:off x="2057401" y="25209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9" name="Oval 49" descr="19"/>
          <p:cNvSpPr>
            <a:spLocks noChangeArrowheads="1"/>
          </p:cNvSpPr>
          <p:nvPr/>
        </p:nvSpPr>
        <p:spPr bwMode="auto">
          <a:xfrm>
            <a:off x="4648201" y="3886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0" name="Oval 50" descr="20"/>
          <p:cNvSpPr>
            <a:spLocks noChangeArrowheads="1"/>
          </p:cNvSpPr>
          <p:nvPr/>
        </p:nvSpPr>
        <p:spPr bwMode="auto">
          <a:xfrm>
            <a:off x="6324601" y="1447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1" name="Oval 51" descr="23"/>
          <p:cNvSpPr>
            <a:spLocks noChangeArrowheads="1"/>
          </p:cNvSpPr>
          <p:nvPr/>
        </p:nvSpPr>
        <p:spPr bwMode="auto">
          <a:xfrm>
            <a:off x="5372101" y="38925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2" name="Oval 52" descr="29"/>
          <p:cNvSpPr>
            <a:spLocks noChangeArrowheads="1"/>
          </p:cNvSpPr>
          <p:nvPr/>
        </p:nvSpPr>
        <p:spPr bwMode="auto">
          <a:xfrm>
            <a:off x="2286001" y="22923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3" name="Oval 53" descr="30"/>
          <p:cNvSpPr>
            <a:spLocks noChangeArrowheads="1"/>
          </p:cNvSpPr>
          <p:nvPr/>
        </p:nvSpPr>
        <p:spPr bwMode="auto">
          <a:xfrm>
            <a:off x="5181601" y="9144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4" name="Oval 54" descr="34"/>
          <p:cNvSpPr>
            <a:spLocks noChangeArrowheads="1"/>
          </p:cNvSpPr>
          <p:nvPr/>
        </p:nvSpPr>
        <p:spPr bwMode="auto">
          <a:xfrm>
            <a:off x="4343401"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5" name="Oval 55" descr="35"/>
          <p:cNvSpPr>
            <a:spLocks noChangeArrowheads="1"/>
          </p:cNvSpPr>
          <p:nvPr/>
        </p:nvSpPr>
        <p:spPr bwMode="auto">
          <a:xfrm>
            <a:off x="6248401"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6" name="Oval 56" descr="36"/>
          <p:cNvSpPr>
            <a:spLocks noChangeArrowheads="1"/>
          </p:cNvSpPr>
          <p:nvPr/>
        </p:nvSpPr>
        <p:spPr bwMode="auto">
          <a:xfrm>
            <a:off x="5334001"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7" name="Oval 57" descr="41"/>
          <p:cNvSpPr>
            <a:spLocks noChangeArrowheads="1"/>
          </p:cNvSpPr>
          <p:nvPr/>
        </p:nvSpPr>
        <p:spPr bwMode="auto">
          <a:xfrm>
            <a:off x="5029201" y="990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8" name="Oval 58" descr="44"/>
          <p:cNvSpPr>
            <a:spLocks noChangeArrowheads="1"/>
          </p:cNvSpPr>
          <p:nvPr/>
        </p:nvSpPr>
        <p:spPr bwMode="auto">
          <a:xfrm>
            <a:off x="5410201" y="1600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9" name="Oval 59" descr="47"/>
          <p:cNvSpPr>
            <a:spLocks noChangeArrowheads="1"/>
          </p:cNvSpPr>
          <p:nvPr/>
        </p:nvSpPr>
        <p:spPr bwMode="auto">
          <a:xfrm>
            <a:off x="1828801" y="2635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0" name="Oval 60" descr="48"/>
          <p:cNvSpPr>
            <a:spLocks noChangeArrowheads="1"/>
          </p:cNvSpPr>
          <p:nvPr/>
        </p:nvSpPr>
        <p:spPr bwMode="auto">
          <a:xfrm>
            <a:off x="5486401" y="1447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1" name="Oval 61" descr="49"/>
          <p:cNvSpPr>
            <a:spLocks noChangeArrowheads="1"/>
          </p:cNvSpPr>
          <p:nvPr/>
        </p:nvSpPr>
        <p:spPr bwMode="auto">
          <a:xfrm>
            <a:off x="5867401"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2" name="Oval 62" descr="57"/>
          <p:cNvSpPr>
            <a:spLocks noChangeArrowheads="1"/>
          </p:cNvSpPr>
          <p:nvPr/>
        </p:nvSpPr>
        <p:spPr bwMode="auto">
          <a:xfrm>
            <a:off x="4038601"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4" name="Oval 64" descr="65"/>
          <p:cNvSpPr>
            <a:spLocks noChangeArrowheads="1"/>
          </p:cNvSpPr>
          <p:nvPr/>
        </p:nvSpPr>
        <p:spPr bwMode="auto">
          <a:xfrm>
            <a:off x="4800601" y="43434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5" name="Oval 65" descr="52"/>
          <p:cNvSpPr>
            <a:spLocks noChangeArrowheads="1"/>
          </p:cNvSpPr>
          <p:nvPr/>
        </p:nvSpPr>
        <p:spPr bwMode="auto">
          <a:xfrm>
            <a:off x="6096001"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6" name="Oval 66" descr="50"/>
          <p:cNvSpPr>
            <a:spLocks noChangeArrowheads="1"/>
          </p:cNvSpPr>
          <p:nvPr/>
        </p:nvSpPr>
        <p:spPr bwMode="auto">
          <a:xfrm>
            <a:off x="4267201" y="3886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7" name="Oval 67" descr="53"/>
          <p:cNvSpPr>
            <a:spLocks noChangeArrowheads="1"/>
          </p:cNvSpPr>
          <p:nvPr/>
        </p:nvSpPr>
        <p:spPr bwMode="auto">
          <a:xfrm>
            <a:off x="2286001" y="25209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8" name="Oval 68" descr="53"/>
          <p:cNvSpPr>
            <a:spLocks noChangeArrowheads="1"/>
          </p:cNvSpPr>
          <p:nvPr/>
        </p:nvSpPr>
        <p:spPr bwMode="auto">
          <a:xfrm>
            <a:off x="4953001"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9" name="Oval 69" descr="51"/>
          <p:cNvSpPr>
            <a:spLocks noChangeArrowheads="1"/>
          </p:cNvSpPr>
          <p:nvPr/>
        </p:nvSpPr>
        <p:spPr bwMode="auto">
          <a:xfrm>
            <a:off x="6096001"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0" name="Oval 70" descr="63"/>
          <p:cNvSpPr>
            <a:spLocks noChangeArrowheads="1"/>
          </p:cNvSpPr>
          <p:nvPr/>
        </p:nvSpPr>
        <p:spPr bwMode="auto">
          <a:xfrm>
            <a:off x="5600701" y="38925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1" name="Oval 71" descr="66"/>
          <p:cNvSpPr>
            <a:spLocks noChangeArrowheads="1"/>
          </p:cNvSpPr>
          <p:nvPr/>
        </p:nvSpPr>
        <p:spPr bwMode="auto">
          <a:xfrm>
            <a:off x="5372101" y="36639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2" name="Oval 72" descr="70"/>
          <p:cNvSpPr>
            <a:spLocks noChangeArrowheads="1"/>
          </p:cNvSpPr>
          <p:nvPr/>
        </p:nvSpPr>
        <p:spPr bwMode="auto">
          <a:xfrm>
            <a:off x="4419600" y="4038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3" name="Oval 73" descr="75"/>
          <p:cNvSpPr>
            <a:spLocks noChangeArrowheads="1"/>
          </p:cNvSpPr>
          <p:nvPr/>
        </p:nvSpPr>
        <p:spPr bwMode="auto">
          <a:xfrm>
            <a:off x="5029201" y="1371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4" name="Oval 74" descr="83"/>
          <p:cNvSpPr>
            <a:spLocks noChangeArrowheads="1"/>
          </p:cNvSpPr>
          <p:nvPr/>
        </p:nvSpPr>
        <p:spPr bwMode="auto">
          <a:xfrm>
            <a:off x="5791201" y="3276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5" name="Oval 75" descr="71"/>
          <p:cNvSpPr>
            <a:spLocks noChangeArrowheads="1"/>
          </p:cNvSpPr>
          <p:nvPr/>
        </p:nvSpPr>
        <p:spPr bwMode="auto">
          <a:xfrm>
            <a:off x="2171701" y="2635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7" name="Oval 77" descr="81"/>
          <p:cNvSpPr>
            <a:spLocks noChangeArrowheads="1"/>
          </p:cNvSpPr>
          <p:nvPr/>
        </p:nvSpPr>
        <p:spPr bwMode="auto">
          <a:xfrm>
            <a:off x="5181601" y="1447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8" name="Oval 78" descr="78"/>
          <p:cNvSpPr>
            <a:spLocks noChangeArrowheads="1"/>
          </p:cNvSpPr>
          <p:nvPr/>
        </p:nvSpPr>
        <p:spPr bwMode="auto">
          <a:xfrm>
            <a:off x="5867401"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0" name="Oval 80"/>
          <p:cNvSpPr>
            <a:spLocks noChangeArrowheads="1"/>
          </p:cNvSpPr>
          <p:nvPr/>
        </p:nvSpPr>
        <p:spPr bwMode="auto">
          <a:xfrm>
            <a:off x="5715001" y="3778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2" name="Oval 82" descr="92"/>
          <p:cNvSpPr>
            <a:spLocks noChangeArrowheads="1"/>
          </p:cNvSpPr>
          <p:nvPr/>
        </p:nvSpPr>
        <p:spPr bwMode="auto">
          <a:xfrm>
            <a:off x="5791201" y="35814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3" name="Oval 83" descr="84"/>
          <p:cNvSpPr>
            <a:spLocks noChangeArrowheads="1"/>
          </p:cNvSpPr>
          <p:nvPr/>
        </p:nvSpPr>
        <p:spPr bwMode="auto">
          <a:xfrm>
            <a:off x="6172201" y="1371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4" name="Oval 84" descr="88"/>
          <p:cNvSpPr>
            <a:spLocks noChangeArrowheads="1"/>
          </p:cNvSpPr>
          <p:nvPr/>
        </p:nvSpPr>
        <p:spPr bwMode="auto">
          <a:xfrm>
            <a:off x="1943101" y="21780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5" name="Oval 85" descr="89"/>
          <p:cNvSpPr>
            <a:spLocks noChangeArrowheads="1"/>
          </p:cNvSpPr>
          <p:nvPr/>
        </p:nvSpPr>
        <p:spPr bwMode="auto">
          <a:xfrm>
            <a:off x="6096001" y="3276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9" name="Oval 89" descr="9"/>
          <p:cNvSpPr>
            <a:spLocks noChangeArrowheads="1"/>
          </p:cNvSpPr>
          <p:nvPr/>
        </p:nvSpPr>
        <p:spPr bwMode="auto">
          <a:xfrm>
            <a:off x="1943101" y="27495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0" name="Oval 90" descr="21"/>
          <p:cNvSpPr>
            <a:spLocks noChangeArrowheads="1"/>
          </p:cNvSpPr>
          <p:nvPr/>
        </p:nvSpPr>
        <p:spPr bwMode="auto">
          <a:xfrm>
            <a:off x="6400801" y="12954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1" name="Oval 91" descr="32"/>
          <p:cNvSpPr>
            <a:spLocks noChangeArrowheads="1"/>
          </p:cNvSpPr>
          <p:nvPr/>
        </p:nvSpPr>
        <p:spPr bwMode="auto">
          <a:xfrm>
            <a:off x="3124201" y="34290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3" name="Oval 93" descr="56"/>
          <p:cNvSpPr>
            <a:spLocks noChangeArrowheads="1"/>
          </p:cNvSpPr>
          <p:nvPr/>
        </p:nvSpPr>
        <p:spPr bwMode="auto">
          <a:xfrm>
            <a:off x="5486401" y="35496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4" name="Oval 94" descr="55"/>
          <p:cNvSpPr>
            <a:spLocks noChangeArrowheads="1"/>
          </p:cNvSpPr>
          <p:nvPr/>
        </p:nvSpPr>
        <p:spPr bwMode="auto">
          <a:xfrm>
            <a:off x="2171701" y="43497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5" name="Oval 95" descr="61"/>
          <p:cNvSpPr>
            <a:spLocks noChangeArrowheads="1"/>
          </p:cNvSpPr>
          <p:nvPr/>
        </p:nvSpPr>
        <p:spPr bwMode="auto">
          <a:xfrm>
            <a:off x="2171701" y="24066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6" name="Oval 96" descr="72"/>
          <p:cNvSpPr>
            <a:spLocks noChangeArrowheads="1"/>
          </p:cNvSpPr>
          <p:nvPr/>
        </p:nvSpPr>
        <p:spPr bwMode="auto">
          <a:xfrm>
            <a:off x="4267201" y="16002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7" name="Oval 97" descr="38"/>
          <p:cNvSpPr>
            <a:spLocks noChangeArrowheads="1"/>
          </p:cNvSpPr>
          <p:nvPr/>
        </p:nvSpPr>
        <p:spPr bwMode="auto">
          <a:xfrm>
            <a:off x="3429001" y="34290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9" name="Oval 99" descr="75"/>
          <p:cNvSpPr>
            <a:spLocks noChangeArrowheads="1"/>
          </p:cNvSpPr>
          <p:nvPr/>
        </p:nvSpPr>
        <p:spPr bwMode="auto">
          <a:xfrm>
            <a:off x="1714501" y="25209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0" name="Oval 100" descr="76"/>
          <p:cNvSpPr>
            <a:spLocks noChangeArrowheads="1"/>
          </p:cNvSpPr>
          <p:nvPr/>
        </p:nvSpPr>
        <p:spPr bwMode="auto">
          <a:xfrm>
            <a:off x="2057401" y="42354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1" name="Oval 101"/>
          <p:cNvSpPr>
            <a:spLocks noChangeArrowheads="1"/>
          </p:cNvSpPr>
          <p:nvPr/>
        </p:nvSpPr>
        <p:spPr bwMode="auto">
          <a:xfrm>
            <a:off x="1943101" y="43497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2" name="Oval 102" descr="7"/>
          <p:cNvSpPr>
            <a:spLocks noChangeArrowheads="1"/>
          </p:cNvSpPr>
          <p:nvPr/>
        </p:nvSpPr>
        <p:spPr bwMode="auto">
          <a:xfrm>
            <a:off x="6400801" y="3200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3" name="Oval 103" descr="15"/>
          <p:cNvSpPr>
            <a:spLocks noChangeArrowheads="1"/>
          </p:cNvSpPr>
          <p:nvPr/>
        </p:nvSpPr>
        <p:spPr bwMode="auto">
          <a:xfrm>
            <a:off x="5334001" y="685800"/>
            <a:ext cx="114300" cy="114300"/>
          </a:xfrm>
          <a:prstGeom prst="ellipse">
            <a:avLst/>
          </a:prstGeom>
          <a:solidFill>
            <a:srgbClr val="FFFFFF"/>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4" name="Oval 104" descr="22"/>
          <p:cNvSpPr>
            <a:spLocks noChangeArrowheads="1"/>
          </p:cNvSpPr>
          <p:nvPr/>
        </p:nvSpPr>
        <p:spPr bwMode="auto">
          <a:xfrm>
            <a:off x="3276601" y="3200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5" name="Oval 105" descr="26"/>
          <p:cNvSpPr>
            <a:spLocks noChangeArrowheads="1"/>
          </p:cNvSpPr>
          <p:nvPr/>
        </p:nvSpPr>
        <p:spPr bwMode="auto">
          <a:xfrm>
            <a:off x="2171701" y="274955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6" name="Oval 106" descr="27"/>
          <p:cNvSpPr>
            <a:spLocks noChangeArrowheads="1"/>
          </p:cNvSpPr>
          <p:nvPr/>
        </p:nvSpPr>
        <p:spPr bwMode="auto">
          <a:xfrm>
            <a:off x="4191001" y="8382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7" name="Oval 107" descr="28"/>
          <p:cNvSpPr>
            <a:spLocks noChangeArrowheads="1"/>
          </p:cNvSpPr>
          <p:nvPr/>
        </p:nvSpPr>
        <p:spPr bwMode="auto">
          <a:xfrm>
            <a:off x="2057401" y="206375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8" name="Oval 108" descr="31"/>
          <p:cNvSpPr>
            <a:spLocks noChangeArrowheads="1"/>
          </p:cNvSpPr>
          <p:nvPr/>
        </p:nvSpPr>
        <p:spPr bwMode="auto">
          <a:xfrm>
            <a:off x="3581401" y="3276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9" name="Oval 109" descr="33"/>
          <p:cNvSpPr>
            <a:spLocks noChangeArrowheads="1"/>
          </p:cNvSpPr>
          <p:nvPr/>
        </p:nvSpPr>
        <p:spPr bwMode="auto">
          <a:xfrm>
            <a:off x="3733801" y="38100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1" name="Oval 111" descr="39"/>
          <p:cNvSpPr>
            <a:spLocks noChangeArrowheads="1"/>
          </p:cNvSpPr>
          <p:nvPr/>
        </p:nvSpPr>
        <p:spPr bwMode="auto">
          <a:xfrm>
            <a:off x="1943101" y="252095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2" name="Oval 112" descr="45"/>
          <p:cNvSpPr>
            <a:spLocks noChangeArrowheads="1"/>
          </p:cNvSpPr>
          <p:nvPr/>
        </p:nvSpPr>
        <p:spPr bwMode="auto">
          <a:xfrm>
            <a:off x="4648201" y="4343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3" name="Oval 113" descr="58"/>
          <p:cNvSpPr>
            <a:spLocks noChangeArrowheads="1"/>
          </p:cNvSpPr>
          <p:nvPr/>
        </p:nvSpPr>
        <p:spPr bwMode="auto">
          <a:xfrm>
            <a:off x="5334001" y="14478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4" name="Oval 114" descr="60"/>
          <p:cNvSpPr>
            <a:spLocks noChangeArrowheads="1"/>
          </p:cNvSpPr>
          <p:nvPr/>
        </p:nvSpPr>
        <p:spPr bwMode="auto">
          <a:xfrm>
            <a:off x="5943601" y="3657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5" name="Oval 115" descr="64"/>
          <p:cNvSpPr>
            <a:spLocks noChangeArrowheads="1"/>
          </p:cNvSpPr>
          <p:nvPr/>
        </p:nvSpPr>
        <p:spPr bwMode="auto">
          <a:xfrm>
            <a:off x="5029201" y="4343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6" name="Oval 116" descr="59"/>
          <p:cNvSpPr>
            <a:spLocks noChangeArrowheads="1"/>
          </p:cNvSpPr>
          <p:nvPr/>
        </p:nvSpPr>
        <p:spPr bwMode="auto">
          <a:xfrm>
            <a:off x="6248401" y="3276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7" name="Oval 117" descr="67"/>
          <p:cNvSpPr>
            <a:spLocks noChangeArrowheads="1"/>
          </p:cNvSpPr>
          <p:nvPr/>
        </p:nvSpPr>
        <p:spPr bwMode="auto">
          <a:xfrm flipH="1">
            <a:off x="3429001" y="3276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8" name="Oval 118" descr="87"/>
          <p:cNvSpPr>
            <a:spLocks noChangeArrowheads="1"/>
          </p:cNvSpPr>
          <p:nvPr/>
        </p:nvSpPr>
        <p:spPr bwMode="auto">
          <a:xfrm>
            <a:off x="4419601" y="37338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9" name="Oval 119" descr="62"/>
          <p:cNvSpPr>
            <a:spLocks noChangeArrowheads="1"/>
          </p:cNvSpPr>
          <p:nvPr/>
        </p:nvSpPr>
        <p:spPr bwMode="auto">
          <a:xfrm>
            <a:off x="5867401" y="37338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pPr>
              <a:defRPr/>
            </a:pPr>
            <a:endParaRPr lang="en-US" dirty="0">
              <a:latin typeface="Calibri" pitchFamily="34" charset="0"/>
            </a:endParaRPr>
          </a:p>
        </p:txBody>
      </p:sp>
      <p:sp>
        <p:nvSpPr>
          <p:cNvPr id="5240" name="Oval 120" descr="68"/>
          <p:cNvSpPr>
            <a:spLocks noChangeArrowheads="1"/>
          </p:cNvSpPr>
          <p:nvPr/>
        </p:nvSpPr>
        <p:spPr bwMode="auto">
          <a:xfrm flipH="1">
            <a:off x="2971801" y="33528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41" name="Oval 121" descr="90"/>
          <p:cNvSpPr>
            <a:spLocks noChangeArrowheads="1"/>
          </p:cNvSpPr>
          <p:nvPr/>
        </p:nvSpPr>
        <p:spPr bwMode="auto">
          <a:xfrm>
            <a:off x="5943601" y="3200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42" name="Oval 122" descr="80"/>
          <p:cNvSpPr>
            <a:spLocks noChangeArrowheads="1"/>
          </p:cNvSpPr>
          <p:nvPr/>
        </p:nvSpPr>
        <p:spPr bwMode="auto">
          <a:xfrm>
            <a:off x="5334001" y="12954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373" name="Oval 123"/>
          <p:cNvSpPr>
            <a:spLocks noChangeArrowheads="1"/>
          </p:cNvSpPr>
          <p:nvPr/>
        </p:nvSpPr>
        <p:spPr bwMode="auto">
          <a:xfrm>
            <a:off x="2514601" y="5791200"/>
            <a:ext cx="114300" cy="114300"/>
          </a:xfrm>
          <a:prstGeom prst="ellipse">
            <a:avLst/>
          </a:prstGeom>
          <a:solidFill>
            <a:srgbClr val="FFFFFF"/>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374" name="Oval 124"/>
          <p:cNvSpPr>
            <a:spLocks noChangeArrowheads="1"/>
          </p:cNvSpPr>
          <p:nvPr/>
        </p:nvSpPr>
        <p:spPr bwMode="auto">
          <a:xfrm>
            <a:off x="4495801" y="57912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375" name="Oval 125"/>
          <p:cNvSpPr>
            <a:spLocks noChangeArrowheads="1"/>
          </p:cNvSpPr>
          <p:nvPr/>
        </p:nvSpPr>
        <p:spPr bwMode="auto">
          <a:xfrm>
            <a:off x="6477001" y="5791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49" name="Oval 129" descr="95"/>
          <p:cNvSpPr>
            <a:spLocks noChangeArrowheads="1"/>
          </p:cNvSpPr>
          <p:nvPr/>
        </p:nvSpPr>
        <p:spPr bwMode="auto">
          <a:xfrm>
            <a:off x="5181601" y="38862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31" name="Oval 128" descr="94"/>
          <p:cNvSpPr>
            <a:spLocks noChangeArrowheads="1"/>
          </p:cNvSpPr>
          <p:nvPr/>
        </p:nvSpPr>
        <p:spPr bwMode="auto">
          <a:xfrm>
            <a:off x="6324601" y="6858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30" name="Oval 76" descr="79"/>
          <p:cNvSpPr>
            <a:spLocks noChangeArrowheads="1"/>
          </p:cNvSpPr>
          <p:nvPr/>
        </p:nvSpPr>
        <p:spPr bwMode="auto">
          <a:xfrm>
            <a:off x="4724401" y="3733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33" name="Isosceles Triangle 132"/>
          <p:cNvSpPr>
            <a:spLocks noChangeAspect="1"/>
          </p:cNvSpPr>
          <p:nvPr/>
        </p:nvSpPr>
        <p:spPr>
          <a:xfrm rot="10800000">
            <a:off x="1752601" y="2133601"/>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34" name="Isosceles Triangle 133"/>
          <p:cNvSpPr>
            <a:spLocks noChangeAspect="1"/>
          </p:cNvSpPr>
          <p:nvPr/>
        </p:nvSpPr>
        <p:spPr>
          <a:xfrm rot="10800000">
            <a:off x="2209801" y="2133601"/>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35" name="Isosceles Triangle 134"/>
          <p:cNvSpPr>
            <a:spLocks noChangeAspect="1"/>
          </p:cNvSpPr>
          <p:nvPr/>
        </p:nvSpPr>
        <p:spPr>
          <a:xfrm rot="10800000">
            <a:off x="2590801" y="1371601"/>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36" name="Isosceles Triangle 135"/>
          <p:cNvSpPr>
            <a:spLocks noChangeAspect="1"/>
          </p:cNvSpPr>
          <p:nvPr/>
        </p:nvSpPr>
        <p:spPr>
          <a:xfrm rot="10800000">
            <a:off x="685801" y="5791201"/>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37" name="Oval 39" descr="16"/>
          <p:cNvSpPr>
            <a:spLocks noChangeArrowheads="1"/>
          </p:cNvSpPr>
          <p:nvPr/>
        </p:nvSpPr>
        <p:spPr bwMode="auto">
          <a:xfrm>
            <a:off x="3352801" y="1447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38" name="Oval 55" descr="35"/>
          <p:cNvSpPr>
            <a:spLocks noChangeArrowheads="1"/>
          </p:cNvSpPr>
          <p:nvPr/>
        </p:nvSpPr>
        <p:spPr bwMode="auto">
          <a:xfrm>
            <a:off x="6019801" y="990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40" name="Oval 47" descr="15"/>
          <p:cNvSpPr>
            <a:spLocks noChangeArrowheads="1"/>
          </p:cNvSpPr>
          <p:nvPr/>
        </p:nvSpPr>
        <p:spPr bwMode="auto">
          <a:xfrm>
            <a:off x="5638801" y="3657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27" name="Text Box 127"/>
          <p:cNvSpPr txBox="1">
            <a:spLocks noChangeArrowheads="1"/>
          </p:cNvSpPr>
          <p:nvPr/>
        </p:nvSpPr>
        <p:spPr bwMode="auto">
          <a:xfrm>
            <a:off x="914400" y="5715000"/>
            <a:ext cx="7391400" cy="457200"/>
          </a:xfrm>
          <a:prstGeom prst="rect">
            <a:avLst/>
          </a:prstGeom>
          <a:noFill/>
          <a:ln w="9525" algn="in">
            <a:noFill/>
            <a:miter lim="800000"/>
            <a:headEnd/>
            <a:tailEnd/>
          </a:ln>
        </p:spPr>
        <p:txBody>
          <a:bodyPr lIns="36576" tIns="36576" rIns="36576" bIns="36576"/>
          <a:lstStyle/>
          <a:p>
            <a:r>
              <a:rPr lang="en-US" sz="1200" dirty="0">
                <a:solidFill>
                  <a:srgbClr val="000000"/>
                </a:solidFill>
                <a:latin typeface="Times New Roman" pitchFamily="18" charset="0"/>
              </a:rPr>
              <a:t>Significant Backfire         	</a:t>
            </a:r>
            <a:r>
              <a:rPr lang="en-US" sz="1200" dirty="0" smtClean="0">
                <a:solidFill>
                  <a:srgbClr val="000000"/>
                </a:solidFill>
                <a:latin typeface="Times New Roman" pitchFamily="18" charset="0"/>
              </a:rPr>
              <a:t>Non-Significant Finding</a:t>
            </a:r>
            <a:r>
              <a:rPr lang="en-US" sz="1200" dirty="0">
                <a:solidFill>
                  <a:srgbClr val="000000"/>
                </a:solidFill>
                <a:latin typeface="Times New Roman" pitchFamily="18" charset="0"/>
              </a:rPr>
              <a:t>	      Mixed Results	       Significant /Effective	</a:t>
            </a:r>
          </a:p>
          <a:p>
            <a:endParaRPr lang="en-US" sz="1200" dirty="0">
              <a:solidFill>
                <a:srgbClr val="000000"/>
              </a:solidFill>
              <a:latin typeface="Times New Roman" pitchFamily="18" charset="0"/>
            </a:endParaRPr>
          </a:p>
        </p:txBody>
      </p:sp>
      <p:sp>
        <p:nvSpPr>
          <p:cNvPr id="100" name="Isosceles Triangle 99"/>
          <p:cNvSpPr>
            <a:spLocks noChangeAspect="1"/>
          </p:cNvSpPr>
          <p:nvPr/>
        </p:nvSpPr>
        <p:spPr>
          <a:xfrm rot="10800000">
            <a:off x="3276601" y="3352801"/>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01" name="Oval 72" descr="70"/>
          <p:cNvSpPr>
            <a:spLocks noChangeArrowheads="1"/>
          </p:cNvSpPr>
          <p:nvPr/>
        </p:nvSpPr>
        <p:spPr bwMode="auto">
          <a:xfrm>
            <a:off x="3886201" y="43434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2" name="Oval 60" descr="48"/>
          <p:cNvSpPr>
            <a:spLocks noChangeArrowheads="1"/>
          </p:cNvSpPr>
          <p:nvPr/>
        </p:nvSpPr>
        <p:spPr bwMode="auto">
          <a:xfrm>
            <a:off x="5257801" y="1600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3" name="Oval 93" descr="56"/>
          <p:cNvSpPr>
            <a:spLocks noChangeArrowheads="1"/>
          </p:cNvSpPr>
          <p:nvPr/>
        </p:nvSpPr>
        <p:spPr bwMode="auto">
          <a:xfrm>
            <a:off x="5486401" y="12954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4" name="Oval 93" descr="56"/>
          <p:cNvSpPr>
            <a:spLocks noChangeArrowheads="1"/>
          </p:cNvSpPr>
          <p:nvPr/>
        </p:nvSpPr>
        <p:spPr bwMode="auto">
          <a:xfrm>
            <a:off x="5181601" y="12954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5" name="Oval 47" descr="15"/>
          <p:cNvSpPr>
            <a:spLocks noChangeArrowheads="1"/>
          </p:cNvSpPr>
          <p:nvPr/>
        </p:nvSpPr>
        <p:spPr bwMode="auto">
          <a:xfrm>
            <a:off x="5334001" y="4038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6" name="Oval 84" descr="88"/>
          <p:cNvSpPr>
            <a:spLocks noChangeArrowheads="1"/>
          </p:cNvSpPr>
          <p:nvPr/>
        </p:nvSpPr>
        <p:spPr bwMode="auto">
          <a:xfrm>
            <a:off x="2438401" y="1371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7" name="Oval 107" descr="28"/>
          <p:cNvSpPr>
            <a:spLocks noChangeArrowheads="1"/>
          </p:cNvSpPr>
          <p:nvPr/>
        </p:nvSpPr>
        <p:spPr bwMode="auto">
          <a:xfrm>
            <a:off x="2362201" y="22098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8" name="Oval 57" descr="41"/>
          <p:cNvSpPr>
            <a:spLocks noChangeArrowheads="1"/>
          </p:cNvSpPr>
          <p:nvPr/>
        </p:nvSpPr>
        <p:spPr bwMode="auto">
          <a:xfrm>
            <a:off x="5486401"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9" name="Title 1"/>
          <p:cNvSpPr txBox="1">
            <a:spLocks/>
          </p:cNvSpPr>
          <p:nvPr/>
        </p:nvSpPr>
        <p:spPr>
          <a:xfrm>
            <a:off x="0" y="-76200"/>
            <a:ext cx="8839200" cy="533400"/>
          </a:xfrm>
          <a:prstGeom prst="rect">
            <a:avLst/>
          </a:prstGeom>
        </p:spPr>
        <p:txBody>
          <a:bodyPr vert="horz" anchor="ctr">
            <a:normAutofit/>
          </a:bodyPr>
          <a:lstStyle/>
          <a:p>
            <a:pPr lvl="0">
              <a:spcBef>
                <a:spcPct val="0"/>
              </a:spcBef>
              <a:defRPr/>
            </a:pPr>
            <a:r>
              <a:rPr lang="en-US" sz="2400" b="1" dirty="0" smtClean="0">
                <a:solidFill>
                  <a:schemeClr val="tx2"/>
                </a:solidFill>
              </a:rPr>
              <a:t>Using The Matrix as a Translation Tool</a:t>
            </a:r>
            <a:endParaRPr kumimoji="0" lang="en-US" sz="2400" b="1"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110" name="Oval 2"/>
          <p:cNvSpPr>
            <a:spLocks noChangeArrowheads="1"/>
          </p:cNvSpPr>
          <p:nvPr/>
        </p:nvSpPr>
        <p:spPr bwMode="auto">
          <a:xfrm rot="-2990651">
            <a:off x="1388377" y="1597205"/>
            <a:ext cx="1947644" cy="1044575"/>
          </a:xfrm>
          <a:prstGeom prst="ellipse">
            <a:avLst/>
          </a:prstGeom>
          <a:noFill/>
          <a:ln w="12700">
            <a:solidFill>
              <a:srgbClr val="C00000"/>
            </a:solidFill>
            <a:round/>
            <a:headEnd/>
            <a:tailEnd/>
          </a:ln>
        </p:spPr>
        <p:txBody>
          <a:bodyPr/>
          <a:lstStyle/>
          <a:p>
            <a:endParaRPr lang="en-US" dirty="0"/>
          </a:p>
        </p:txBody>
      </p:sp>
      <p:sp>
        <p:nvSpPr>
          <p:cNvPr id="111" name="Oval 2"/>
          <p:cNvSpPr>
            <a:spLocks noChangeArrowheads="1"/>
          </p:cNvSpPr>
          <p:nvPr/>
        </p:nvSpPr>
        <p:spPr bwMode="auto">
          <a:xfrm rot="-2208734">
            <a:off x="1661107" y="3384130"/>
            <a:ext cx="2347005" cy="790575"/>
          </a:xfrm>
          <a:prstGeom prst="ellipse">
            <a:avLst/>
          </a:prstGeom>
          <a:noFill/>
          <a:ln w="12700">
            <a:solidFill>
              <a:srgbClr val="C00000"/>
            </a:solidFill>
            <a:round/>
            <a:headEnd/>
            <a:tailEnd/>
          </a:ln>
        </p:spPr>
        <p:txBody>
          <a:bodyPr/>
          <a:lstStyle/>
          <a:p>
            <a:endParaRPr lang="en-US" dirty="0"/>
          </a:p>
        </p:txBody>
      </p:sp>
      <p:sp>
        <p:nvSpPr>
          <p:cNvPr id="112" name="Oval 2"/>
          <p:cNvSpPr>
            <a:spLocks noChangeArrowheads="1"/>
          </p:cNvSpPr>
          <p:nvPr/>
        </p:nvSpPr>
        <p:spPr bwMode="auto">
          <a:xfrm>
            <a:off x="3886200" y="533400"/>
            <a:ext cx="685800" cy="609600"/>
          </a:xfrm>
          <a:prstGeom prst="ellipse">
            <a:avLst/>
          </a:prstGeom>
          <a:noFill/>
          <a:ln w="12700">
            <a:solidFill>
              <a:srgbClr val="0000FF"/>
            </a:solidFill>
            <a:prstDash val="dash"/>
            <a:round/>
            <a:headEnd/>
            <a:tailEnd/>
          </a:ln>
        </p:spPr>
        <p:txBody>
          <a:bodyPr/>
          <a:lstStyle/>
          <a:p>
            <a:endParaRPr lang="en-US" dirty="0"/>
          </a:p>
        </p:txBody>
      </p:sp>
      <p:sp>
        <p:nvSpPr>
          <p:cNvPr id="113" name="Oval 2"/>
          <p:cNvSpPr>
            <a:spLocks noChangeArrowheads="1"/>
          </p:cNvSpPr>
          <p:nvPr/>
        </p:nvSpPr>
        <p:spPr bwMode="auto">
          <a:xfrm>
            <a:off x="4800600" y="533400"/>
            <a:ext cx="838200" cy="609600"/>
          </a:xfrm>
          <a:prstGeom prst="ellipse">
            <a:avLst/>
          </a:prstGeom>
          <a:noFill/>
          <a:ln w="12700">
            <a:solidFill>
              <a:srgbClr val="0000FF"/>
            </a:solidFill>
            <a:round/>
            <a:headEnd/>
            <a:tailEnd/>
          </a:ln>
        </p:spPr>
        <p:txBody>
          <a:bodyPr/>
          <a:lstStyle/>
          <a:p>
            <a:endParaRPr lang="en-US" dirty="0"/>
          </a:p>
        </p:txBody>
      </p:sp>
      <p:sp>
        <p:nvSpPr>
          <p:cNvPr id="114" name="Oval 2"/>
          <p:cNvSpPr>
            <a:spLocks noChangeArrowheads="1"/>
          </p:cNvSpPr>
          <p:nvPr/>
        </p:nvSpPr>
        <p:spPr bwMode="auto">
          <a:xfrm>
            <a:off x="5791200" y="533400"/>
            <a:ext cx="685800" cy="685800"/>
          </a:xfrm>
          <a:prstGeom prst="ellipse">
            <a:avLst/>
          </a:prstGeom>
          <a:noFill/>
          <a:ln w="12700">
            <a:solidFill>
              <a:srgbClr val="0000FF"/>
            </a:solidFill>
            <a:prstDash val="dash"/>
            <a:round/>
            <a:headEnd/>
            <a:tailEnd/>
          </a:ln>
        </p:spPr>
        <p:txBody>
          <a:bodyPr/>
          <a:lstStyle/>
          <a:p>
            <a:endParaRPr lang="en-US" dirty="0"/>
          </a:p>
        </p:txBody>
      </p:sp>
      <p:sp>
        <p:nvSpPr>
          <p:cNvPr id="115" name="Oval 2"/>
          <p:cNvSpPr>
            <a:spLocks noChangeArrowheads="1"/>
          </p:cNvSpPr>
          <p:nvPr/>
        </p:nvSpPr>
        <p:spPr bwMode="auto">
          <a:xfrm>
            <a:off x="5029200" y="3505200"/>
            <a:ext cx="1143000" cy="685800"/>
          </a:xfrm>
          <a:prstGeom prst="ellipse">
            <a:avLst/>
          </a:prstGeom>
          <a:noFill/>
          <a:ln w="12700">
            <a:solidFill>
              <a:srgbClr val="0000FF"/>
            </a:solidFill>
            <a:prstDash val="dash"/>
            <a:round/>
            <a:headEnd/>
            <a:tailEnd/>
          </a:ln>
        </p:spPr>
        <p:txBody>
          <a:bodyPr/>
          <a:lstStyle/>
          <a:p>
            <a:endParaRPr lang="en-US" dirty="0"/>
          </a:p>
        </p:txBody>
      </p:sp>
      <p:sp>
        <p:nvSpPr>
          <p:cNvPr id="116" name="Oval 2"/>
          <p:cNvSpPr>
            <a:spLocks noChangeArrowheads="1"/>
          </p:cNvSpPr>
          <p:nvPr/>
        </p:nvSpPr>
        <p:spPr bwMode="auto">
          <a:xfrm>
            <a:off x="4191000" y="3581400"/>
            <a:ext cx="685800" cy="609600"/>
          </a:xfrm>
          <a:prstGeom prst="ellipse">
            <a:avLst/>
          </a:prstGeom>
          <a:noFill/>
          <a:ln w="12700">
            <a:solidFill>
              <a:srgbClr val="0000FF"/>
            </a:solidFill>
            <a:prstDash val="dash"/>
            <a:round/>
            <a:headEnd/>
            <a:tailEnd/>
          </a:ln>
        </p:spPr>
        <p:txBody>
          <a:bodyPr/>
          <a:lstStyle/>
          <a:p>
            <a:endParaRPr lang="en-US" dirty="0"/>
          </a:p>
        </p:txBody>
      </p:sp>
      <p:sp>
        <p:nvSpPr>
          <p:cNvPr id="117" name="Text Box 135"/>
          <p:cNvSpPr txBox="1">
            <a:spLocks noChangeArrowheads="1"/>
          </p:cNvSpPr>
          <p:nvPr/>
        </p:nvSpPr>
        <p:spPr bwMode="auto">
          <a:xfrm>
            <a:off x="228600" y="609601"/>
            <a:ext cx="675185" cy="276999"/>
          </a:xfrm>
          <a:prstGeom prst="rect">
            <a:avLst/>
          </a:prstGeom>
          <a:noFill/>
          <a:ln w="9525">
            <a:noFill/>
            <a:miter lim="800000"/>
            <a:headEnd/>
            <a:tailEnd/>
          </a:ln>
        </p:spPr>
        <p:txBody>
          <a:bodyPr wrap="none">
            <a:spAutoFit/>
          </a:bodyPr>
          <a:lstStyle/>
          <a:p>
            <a:r>
              <a:rPr lang="en-US" sz="1200" dirty="0" smtClean="0"/>
              <a:t>Hot Lists</a:t>
            </a:r>
            <a:endParaRPr lang="en-US" sz="1200" dirty="0"/>
          </a:p>
        </p:txBody>
      </p:sp>
      <p:sp>
        <p:nvSpPr>
          <p:cNvPr id="118" name="Text Box 138"/>
          <p:cNvSpPr txBox="1">
            <a:spLocks noChangeArrowheads="1"/>
          </p:cNvSpPr>
          <p:nvPr/>
        </p:nvSpPr>
        <p:spPr bwMode="auto">
          <a:xfrm>
            <a:off x="225425" y="914401"/>
            <a:ext cx="1377300" cy="276999"/>
          </a:xfrm>
          <a:prstGeom prst="rect">
            <a:avLst/>
          </a:prstGeom>
          <a:noFill/>
          <a:ln w="9525">
            <a:noFill/>
            <a:miter lim="800000"/>
            <a:headEnd/>
            <a:tailEnd/>
          </a:ln>
        </p:spPr>
        <p:txBody>
          <a:bodyPr wrap="none">
            <a:spAutoFit/>
          </a:bodyPr>
          <a:lstStyle/>
          <a:p>
            <a:r>
              <a:rPr lang="en-US" sz="1200" dirty="0" smtClean="0"/>
              <a:t>Education and COP</a:t>
            </a:r>
            <a:endParaRPr lang="en-US" sz="1200" dirty="0"/>
          </a:p>
        </p:txBody>
      </p:sp>
      <p:sp>
        <p:nvSpPr>
          <p:cNvPr id="119" name="Text Box 140"/>
          <p:cNvSpPr txBox="1">
            <a:spLocks noChangeArrowheads="1"/>
          </p:cNvSpPr>
          <p:nvPr/>
        </p:nvSpPr>
        <p:spPr bwMode="auto">
          <a:xfrm>
            <a:off x="231777" y="1219201"/>
            <a:ext cx="1672381" cy="276999"/>
          </a:xfrm>
          <a:prstGeom prst="rect">
            <a:avLst/>
          </a:prstGeom>
          <a:noFill/>
          <a:ln w="9525">
            <a:noFill/>
            <a:miter lim="800000"/>
            <a:headEnd/>
            <a:tailEnd/>
          </a:ln>
        </p:spPr>
        <p:txBody>
          <a:bodyPr wrap="none">
            <a:spAutoFit/>
          </a:bodyPr>
          <a:lstStyle/>
          <a:p>
            <a:r>
              <a:rPr lang="en-US" sz="1200" dirty="0" smtClean="0"/>
              <a:t>LPR, hot spots, education</a:t>
            </a:r>
            <a:endParaRPr lang="en-US" sz="1200" dirty="0"/>
          </a:p>
        </p:txBody>
      </p:sp>
      <p:sp>
        <p:nvSpPr>
          <p:cNvPr id="123" name="AutoShape 133"/>
          <p:cNvSpPr>
            <a:spLocks noChangeArrowheads="1"/>
          </p:cNvSpPr>
          <p:nvPr/>
        </p:nvSpPr>
        <p:spPr bwMode="auto">
          <a:xfrm>
            <a:off x="1447800" y="609600"/>
            <a:ext cx="228600" cy="228600"/>
          </a:xfrm>
          <a:prstGeom prst="star5">
            <a:avLst/>
          </a:prstGeom>
          <a:solidFill>
            <a:srgbClr val="800080"/>
          </a:solidFill>
          <a:ln w="9525">
            <a:solidFill>
              <a:schemeClr val="tx1"/>
            </a:solidFill>
            <a:miter lim="800000"/>
            <a:headEnd/>
            <a:tailEnd/>
          </a:ln>
          <a:effectLst/>
        </p:spPr>
        <p:txBody>
          <a:bodyPr wrap="none" anchor="ctr"/>
          <a:lstStyle/>
          <a:p>
            <a:pPr algn="ctr">
              <a:defRPr/>
            </a:pPr>
            <a:endParaRPr lang="en-US" dirty="0"/>
          </a:p>
        </p:txBody>
      </p:sp>
      <p:sp>
        <p:nvSpPr>
          <p:cNvPr id="124" name="AutoShape 137"/>
          <p:cNvSpPr>
            <a:spLocks noChangeArrowheads="1"/>
          </p:cNvSpPr>
          <p:nvPr/>
        </p:nvSpPr>
        <p:spPr bwMode="auto">
          <a:xfrm>
            <a:off x="1447800" y="914400"/>
            <a:ext cx="228600" cy="228600"/>
          </a:xfrm>
          <a:prstGeom prst="star5">
            <a:avLst/>
          </a:prstGeom>
          <a:solidFill>
            <a:srgbClr val="CC99FF"/>
          </a:solidFill>
          <a:ln w="9525">
            <a:solidFill>
              <a:schemeClr val="tx1"/>
            </a:solidFill>
            <a:miter lim="800000"/>
            <a:headEnd/>
            <a:tailEnd/>
          </a:ln>
          <a:effectLst/>
        </p:spPr>
        <p:txBody>
          <a:bodyPr wrap="none" anchor="ctr"/>
          <a:lstStyle/>
          <a:p>
            <a:pPr algn="ctr">
              <a:defRPr/>
            </a:pPr>
            <a:endParaRPr lang="en-US" dirty="0"/>
          </a:p>
        </p:txBody>
      </p:sp>
      <p:sp>
        <p:nvSpPr>
          <p:cNvPr id="125" name="AutoShape 139"/>
          <p:cNvSpPr>
            <a:spLocks noChangeArrowheads="1"/>
          </p:cNvSpPr>
          <p:nvPr/>
        </p:nvSpPr>
        <p:spPr bwMode="auto">
          <a:xfrm>
            <a:off x="1447800" y="1219200"/>
            <a:ext cx="228600" cy="228600"/>
          </a:xfrm>
          <a:prstGeom prst="star5">
            <a:avLst/>
          </a:prstGeom>
          <a:solidFill>
            <a:srgbClr val="0000FF"/>
          </a:solidFill>
          <a:ln w="9525">
            <a:solidFill>
              <a:schemeClr val="tx1"/>
            </a:solidFill>
            <a:miter lim="800000"/>
            <a:headEnd/>
            <a:tailEnd/>
          </a:ln>
          <a:effectLst/>
        </p:spPr>
        <p:txBody>
          <a:bodyPr wrap="none" anchor="ctr"/>
          <a:lstStyle/>
          <a:p>
            <a:pPr algn="ctr">
              <a:defRPr/>
            </a:pPr>
            <a:endParaRPr lang="en-US" dirty="0"/>
          </a:p>
        </p:txBody>
      </p:sp>
      <p:sp>
        <p:nvSpPr>
          <p:cNvPr id="122" name="Oval 72" descr="70"/>
          <p:cNvSpPr>
            <a:spLocks noChangeArrowheads="1"/>
          </p:cNvSpPr>
          <p:nvPr/>
        </p:nvSpPr>
        <p:spPr bwMode="auto">
          <a:xfrm>
            <a:off x="2057400" y="4419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26" name="Oval 34" descr="5"/>
          <p:cNvSpPr>
            <a:spLocks noChangeArrowheads="1"/>
          </p:cNvSpPr>
          <p:nvPr/>
        </p:nvSpPr>
        <p:spPr bwMode="auto">
          <a:xfrm>
            <a:off x="4800600" y="762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29" name="Oval 60" descr="48"/>
          <p:cNvSpPr>
            <a:spLocks noChangeArrowheads="1"/>
          </p:cNvSpPr>
          <p:nvPr/>
        </p:nvSpPr>
        <p:spPr bwMode="auto">
          <a:xfrm>
            <a:off x="5029200" y="1524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41" name="Oval 60" descr="48"/>
          <p:cNvSpPr>
            <a:spLocks noChangeArrowheads="1"/>
          </p:cNvSpPr>
          <p:nvPr/>
        </p:nvSpPr>
        <p:spPr bwMode="auto">
          <a:xfrm>
            <a:off x="5638800" y="1371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42" name="Oval 72" descr="70"/>
          <p:cNvSpPr>
            <a:spLocks noChangeArrowheads="1"/>
          </p:cNvSpPr>
          <p:nvPr/>
        </p:nvSpPr>
        <p:spPr bwMode="auto">
          <a:xfrm>
            <a:off x="4572000" y="4038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43" name="Oval 118" descr="87"/>
          <p:cNvSpPr>
            <a:spLocks noChangeArrowheads="1"/>
          </p:cNvSpPr>
          <p:nvPr/>
        </p:nvSpPr>
        <p:spPr bwMode="auto">
          <a:xfrm>
            <a:off x="4495800" y="38862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44" name="Oval 118" descr="87"/>
          <p:cNvSpPr>
            <a:spLocks noChangeArrowheads="1"/>
          </p:cNvSpPr>
          <p:nvPr/>
        </p:nvSpPr>
        <p:spPr bwMode="auto">
          <a:xfrm>
            <a:off x="4572000" y="36576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7 0.00162 C 0.00677 -0.00741 0.0092 -0.0213 0.01407 -0.0294 C 0.01806 -0.03588 0.01754 -0.03311 0.02414 -0.03612 C 0.03316 -0.04028 0.0415 -0.04468 0.05087 -0.04723 C 0.06459 -0.04584 0.0948 -0.05 0.11077 -0.03612 C 0.11632 -0.02107 0.12136 -0.0132 0.12414 0.00393 C 0.12223 0.0162 0.12153 0.0206 0.1158 0.03055 C 0.11424 0.04444 0.11129 0.06527 0.10573 0.07731 C 0.10434 0.08032 0.10313 0.08402 0.10087 0.08611 C 0.09792 0.08865 0.0908 0.0905 0.0908 0.09074 C 0.08143 0.08125 0.0849 0.08726 0.08073 0.0706 C 0.07969 0.0662 0.07743 0.05717 0.07743 0.0574 C 0.07848 0.05347 0.079 0.0493 0.08073 0.04606 C 0.08438 0.03912 0.1073 0.03588 0.1125 0.03495 C 0.12084 0.03726 0.12934 0.03819 0.1375 0.04166 C 0.14341 0.04421 0.15417 0.05277 0.15417 0.053 C 0.16563 0.07847 0.17587 0.09953 0.18907 0.12384 C 0.19184 0.12893 0.21164 0.14513 0.2158 0.14838 C 0.24809 0.17338 0.28143 0.19421 0.31754 0.20625 C 0.38125 0.19953 0.43924 0.1949 0.48577 0.13287 C 0.49115 0.08564 0.49115 0.03009 0.45087 0.01736 C 0.44254 0.01805 0.43368 0.0155 0.42587 0.01944 C 0.42188 0.02129 0.41285 0.05162 0.4125 0.05277 C 0.40591 0.078 0.40105 0.10439 0.3974 0.13055 C 0.39688 0.1706 0.39827 0.21088 0.39584 0.25069 C 0.39532 0.25925 0.38733 0.27708 0.38073 0.28171 C 0.37448 0.28611 0.35677 0.2875 0.35087 0.28842 C 0.32917 0.28703 0.30712 0.28935 0.28577 0.28402 C 0.2698 0.28009 0.2323 0.25277 0.2125 0.24398 C 0.20608 0.22638 0.20295 0.22175 0.21077 0.19282 C 0.22066 0.15625 0.23559 0.14745 0.26077 0.14398 C 0.3217 0.1581 0.38802 0.17291 0.4408 0.21944 C 0.45 0.24398 0.46181 0.26481 0.4724 0.28842 C 0.47813 0.30115 0.48941 0.33263 0.4974 0.34166 C 0.51875 0.36597 0.54896 0.37662 0.57587 0.38171 C 0.60382 0.37129 0.61424 0.35578 0.6408 0.33958 C 0.64584 0.33657 0.65122 0.33472 0.65573 0.33055 C 0.67136 0.31643 0.6842 0.29444 0.69584 0.275 C 0.69948 0.2625 0.70591 0.24467 0.70573 0.23055 C 0.70539 0.20902 0.7033 0.1875 0.70087 0.1662 C 0.7 0.15925 0.69775 0.15277 0.69584 0.14606 C 0.6915 0.13078 0.68507 0.11088 0.67414 0.10162 C 0.65209 0.0831 0.62153 0.08518 0.5974 0.08402 C 0.57969 0.08703 0.56111 0.08564 0.5441 0.09282 C 0.5191 0.10347 0.49931 0.14629 0.48907 0.175 C 0.479 0.20347 0.479 0.20231 0.4691 0.22615 C 0.45573 0.25833 0.44861 0.29421 0.42917 0.32175 C 0.42431 0.3287 0.4191 0.33495 0.41407 0.34166 C 0.41077 0.34606 0.40834 0.35231 0.40417 0.35509 C 0.38473 0.36782 0.36268 0.38171 0.3408 0.38402 C 0.32361 0.38588 0.30625 0.38541 0.28907 0.38611 C 0.2691 0.3831 0.25052 0.37777 0.23073 0.375 C 0.21632 0.36921 0.204 0.36203 0.18907 0.35949 C 0.17292 0.34861 0.15486 0.3537 0.1375 0.35509 C 0.12709 0.36435 0.11962 0.37222 0.11077 0.38402 C 0.10903 0.38634 0.10868 0.39004 0.10747 0.39282 C 0.10209 0.40532 0.09896 0.41782 0.0941 0.43055 C 0.09254 0.44467 0.08837 0.45879 0.0875 0.47291 C 0.08681 0.48333 0.0875 0.49351 0.0875 0.50393 " pathEditMode="relative" rAng="0" ptsTypes="ffffffffffffffffffffffffffffffffffffffffffffffffffffffffffA">
                                      <p:cBhvr>
                                        <p:cTn id="6" dur="2000" fill="hold"/>
                                        <p:tgtEl>
                                          <p:spTgt spid="123"/>
                                        </p:tgtEl>
                                        <p:attrNameLst>
                                          <p:attrName>ppt_x</p:attrName>
                                          <p:attrName>ppt_y</p:attrName>
                                        </p:attrNameLst>
                                      </p:cBhvr>
                                      <p:rCtr x="35100" y="225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6667 0.03218 C 0.07795 0.02222 0.07865 0.01736 0.09167 0.01435 C 0.09775 0.00903 0.10313 0.00764 0.11007 0.00556 C 0.12379 0.00718 0.13004 0.00856 0.14167 0.01667 C 0.15122 0.05231 0.13473 0.06551 0.11841 0.08773 C 0.11702 0.08958 0.11667 0.09282 0.11511 0.09444 C 0.10625 0.10394 0.10261 0.10509 0.09341 0.10995 C 0.08733 0.11667 0.08056 0.12245 0.075 0.12986 C 0.07118 0.13495 0.06754 0.14074 0.06337 0.14537 C 0.06025 0.14884 0.05677 0.15139 0.0533 0.1544 C 0.05052 0.15671 0.0474 0.15833 0.04497 0.16111 C 0.03525 0.17176 0.0257 0.18449 0.01667 0.19653 C 0.00677 0.22361 0.00417 0.21366 0.01511 0.26319 C 0.02535 0.31019 0.02309 0.2963 0.04341 0.31204 C 0.06268 0.32685 0.0599 0.3287 0.08004 0.34097 C 0.0967 0.35093 0.11441 0.3544 0.13177 0.36088 C 0.16493 0.34537 0.15382 0.35417 0.21841 0.35185 C 0.23334 0.35069 0.24844 0.35069 0.26337 0.34769 C 0.29358 0.34144 0.3092 0.29838 0.325 0.26991 C 0.32969 0.26157 0.33698 0.25602 0.34167 0.24769 C 0.34983 0.23287 0.36337 0.20093 0.36337 0.20116 C 0.36789 0.16806 0.37448 0.14722 0.36997 0.11204 C 0.36875 0.10255 0.36181 0.10185 0.35677 0.09884 C 0.32552 0.07917 0.34358 0.0875 0.3217 0.0787 C 0.31059 0.08171 0.29844 0.08102 0.28837 0.08773 C 0.27934 0.09375 0.26615 0.13218 0.26337 0.14097 C 0.24757 0.19005 0.24861 0.19097 0.23837 0.24097 C 0.23368 0.32523 0.27535 0.45787 0.20174 0.48333 C 0.15313 0.47431 0.1842 0.48287 0.11007 0.44329 C 0.10174 0.43889 0.08507 0.42986 0.08507 0.43009 C 0.07414 0.41528 0.0783 0.40579 0.08334 0.38333 C 0.08438 0.37894 0.09549 0.33565 0.10174 0.32778 C 0.11806 0.30741 0.14236 0.29861 0.16337 0.29444 C 0.22709 0.29977 0.25799 0.33796 0.3 0.39653 C 0.31528 0.41782 0.33264 0.49699 0.35174 0.50764 C 0.38889 0.52824 0.41441 0.53194 0.45504 0.53657 C 0.51875 0.53403 0.55539 0.54838 0.60677 0.50995 C 0.62014 0.49977 0.63125 0.48472 0.64341 0.47222 C 0.69045 0.36065 0.7448 0.25694 0.77344 0.13426 C 0.7717 0.11875 0.77153 0.10278 0.76841 0.08773 C 0.76407 0.06667 0.7448 0.0537 0.73177 0.04537 C 0.70105 0.02569 0.66702 0.01736 0.63334 0.01435 C 0.61667 0.01574 0.59983 0.01551 0.58334 0.01875 C 0.56146 0.02315 0.5441 0.04792 0.53177 0.06991 C 0.51754 0.1331 0.5342 0.19583 0.55834 0.25 C 0.57639 0.29051 0.61493 0.37176 0.64011 0.41435 C 0.65157 0.4338 0.66407 0.45208 0.67674 0.46991 C 0.67848 0.47245 0.71684 0.51852 0.72344 0.53218 C 0.75625 0.59954 0.71476 0.53241 0.74341 0.57662 C 0.74584 0.59028 0.74236 0.61134 0.73177 0.61875 C 0.72674 0.62222 0.72066 0.62153 0.71511 0.62315 C 0.69011 0.61574 0.66424 0.6125 0.64011 0.60093 C 0.55591 0.56019 0.48004 0.49398 0.3967 0.45208 C 0.39462 0.43588 0.38889 0.42222 0.38664 0.40556 C 0.38716 0.40023 0.38664 0.39444 0.38837 0.38981 C 0.38924 0.38773 0.39167 0.38819 0.39341 0.38773 C 0.39844 0.38611 0.4033 0.38495 0.40834 0.38333 C 0.41007 0.38171 0.41198 0.38056 0.41337 0.3787 C 0.41528 0.37616 0.41632 0.37222 0.41841 0.36991 C 0.4198 0.36829 0.42917 0.36574 0.43004 0.36528 C 0.43907 0.35764 0.4323 0.36574 0.43664 0.35185 C 0.43941 0.34375 0.44723 0.33287 0.4533 0.32986 C 0.45539 0.32176 0.45504 0.32546 0.45504 0.31875 " pathEditMode="relative" rAng="0" ptsTypes="ffffffffffffffffffffffffffffffffffffffffffffffffffffffffffffffA">
                                      <p:cBhvr>
                                        <p:cTn id="10" dur="2000" fill="hold"/>
                                        <p:tgtEl>
                                          <p:spTgt spid="124"/>
                                        </p:tgtEl>
                                        <p:attrNameLst>
                                          <p:attrName>ppt_x</p:attrName>
                                          <p:attrName>ppt_y</p:attrName>
                                        </p:attrNameLst>
                                      </p:cBhvr>
                                      <p:rCtr x="32200" y="282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3386 -0.10393 C 0.04063 -0.10972 0.04653 -0.11736 0.05382 -0.12175 C 0.05851 -0.12476 0.06875 -0.12824 0.06875 -0.128 C 0.09028 -0.12708 0.10486 -0.13888 0.11042 -0.11504 C 0.10886 -0.10023 0.11042 -0.08402 0.10539 -0.0706 C 0.10295 -0.06388 0.09827 -0.05902 0.09549 -0.05277 C 0.09341 -0.04791 0.09271 -0.04189 0.09045 -0.03726 C 0.08698 -0.03009 0.07396 -0.01203 0.07049 -0.00162 C 0.04861 0.06389 0.07795 -0.00879 0.05539 0.04491 C 0.05313 0.06482 0.04931 0.11551 0.05539 0.1338 C 0.06424 0.16088 0.0842 0.19977 0.10539 0.21621 C 0.11789 0.22593 0.1323 0.23033 0.14549 0.23843 C 0.1875 0.26412 0.19549 0.27385 0.23872 0.28056 C 0.28177 0.29491 0.30035 0.30417 0.34375 0.28936 C 0.36875 0.25602 0.38403 0.21875 0.39879 0.17616 C 0.40348 0.14561 0.40747 0.12477 0.40712 0.09167 C 0.40677 0.06204 0.40539 0.03218 0.40209 0.00278 C 0.4 -0.0155 0.38889 -0.0162 0.37882 -0.02384 C 0.34948 -0.04606 0.33629 -0.05023 0.30209 -0.05277 C 0.2915 -0.04976 0.28021 -0.05023 0.27049 -0.04398 C 0.26111 -0.03796 0.2625 -0.00555 0.26216 0.00047 C 0.27552 0.04954 0.27952 0.06783 0.29879 0.11829 C 0.3158 0.1625 0.3342 0.20602 0.35209 0.24954 C 0.35573 0.25857 0.36372 0.27616 0.36372 0.27639 C 0.36198 0.30556 0.36702 0.3 0.35052 0.31621 C 0.34636 0.32037 0.34219 0.3257 0.33716 0.32732 C 0.32084 0.33241 0.28716 0.33612 0.28716 0.33635 C 0.26111 0.33102 0.23455 0.32825 0.20886 0.32061 C 0.17795 0.31158 0.14914 0.27662 0.12205 0.25602 C 0.11216 0.22454 0.10955 0.18473 0.13716 0.16505 C 0.14861 0.15695 0.16164 0.15325 0.17379 0.14723 C 0.21094 0.15024 0.24861 0.14746 0.28542 0.15602 C 0.3007 0.1595 0.31337 0.17362 0.32709 0.18287 C 0.3875 0.22315 0.42327 0.31135 0.49219 0.33843 C 0.52674 0.33334 0.56841 0.33102 0.58542 0.28287 C 0.58959 0.27107 0.59167 0.25556 0.59375 0.24283 C 0.59549 0.19908 0.60417 0.14537 0.58872 0.1051 C 0.58646 0.09908 0.58195 0.07871 0.57882 0.07616 C 0.57101 0.06991 0.56389 0.06505 0.55539 0.06065 C 0.54896 0.05162 0.55573 0.05973 0.54705 0.05394 C 0.53282 0.04445 0.52136 0.03704 0.50539 0.0338 C 0.48143 0.03542 0.46841 0.03797 0.44705 0.04283 C 0.43993 0.04746 0.43316 0.04931 0.42552 0.05162 C 0.38907 0.04769 0.38299 0.04977 0.35712 0.02732 C 0.35539 0.01829 0.35209 0.01204 0.35052 0.00278 C 0.35139 -0.01203 0.35382 -0.02893 0.35382 -0.04398 " pathEditMode="relative" rAng="0" ptsTypes="fffffffffffffffffffffffffffffffffffffffffffffA">
                                      <p:cBhvr>
                                        <p:cTn id="14" dur="2000" fill="hold"/>
                                        <p:tgtEl>
                                          <p:spTgt spid="125"/>
                                        </p:tgtEl>
                                        <p:attrNameLst>
                                          <p:attrName>ppt_x</p:attrName>
                                          <p:attrName>ppt_y</p:attrName>
                                        </p:attrNameLst>
                                      </p:cBhvr>
                                      <p:rCtr x="28500" y="20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Management meetings as learning environments</a:t>
            </a:r>
            <a:endParaRPr lang="en-US" i="1" dirty="0"/>
          </a:p>
        </p:txBody>
      </p:sp>
      <p:sp>
        <p:nvSpPr>
          <p:cNvPr id="3" name="Title 2"/>
          <p:cNvSpPr>
            <a:spLocks noGrp="1"/>
          </p:cNvSpPr>
          <p:nvPr>
            <p:ph type="title"/>
          </p:nvPr>
        </p:nvSpPr>
        <p:spPr/>
        <p:txBody>
          <a:bodyPr/>
          <a:lstStyle/>
          <a:p>
            <a:r>
              <a:rPr lang="en-US" dirty="0" smtClean="0"/>
              <a:t>Richmond Police Department</a:t>
            </a:r>
            <a:endParaRPr lang="en-US" dirty="0"/>
          </a:p>
        </p:txBody>
      </p:sp>
      <p:pic>
        <p:nvPicPr>
          <p:cNvPr id="4098" name="Picture 2"/>
          <p:cNvPicPr>
            <a:picLocks noChangeAspect="1" noChangeArrowheads="1"/>
          </p:cNvPicPr>
          <p:nvPr/>
        </p:nvPicPr>
        <p:blipFill>
          <a:blip r:embed="rId4" cstate="print"/>
          <a:srcRect l="27835" t="2062" r="27320"/>
          <a:stretch>
            <a:fillRect/>
          </a:stretch>
        </p:blipFill>
        <p:spPr bwMode="auto">
          <a:xfrm>
            <a:off x="1295400" y="3505200"/>
            <a:ext cx="1605013" cy="2628900"/>
          </a:xfrm>
          <a:prstGeom prst="rect">
            <a:avLst/>
          </a:prstGeom>
          <a:noFill/>
          <a:ln w="9525">
            <a:noFill/>
            <a:miter lim="800000"/>
            <a:headEnd/>
            <a:tailEnd/>
          </a:ln>
        </p:spPr>
      </p:pic>
      <p:pic>
        <p:nvPicPr>
          <p:cNvPr id="11" name="hassanlpr2.wmv">
            <a:hlinkClick r:id="" action="ppaction://media"/>
          </p:cNvPr>
          <p:cNvPicPr>
            <a:picLocks noRot="1" noChangeAspect="1"/>
          </p:cNvPicPr>
          <p:nvPr>
            <a:videoFile r:link="rId1"/>
          </p:nvPr>
        </p:nvPicPr>
        <p:blipFill>
          <a:blip r:embed="rId5" cstate="print"/>
          <a:stretch>
            <a:fillRect/>
          </a:stretch>
        </p:blipFill>
        <p:spPr>
          <a:xfrm>
            <a:off x="4267200" y="3352800"/>
            <a:ext cx="4114800" cy="3086100"/>
          </a:xfrm>
          <a:prstGeom prst="rect">
            <a:avLst/>
          </a:prstGeom>
        </p:spPr>
      </p:pic>
    </p:spTree>
  </p:cSld>
  <p:clrMapOvr>
    <a:masterClrMapping/>
  </p:clrMapOvr>
  <p:transition>
    <p:fade/>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1"/>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Evidence-Based Policing</a:t>
            </a:r>
            <a:endParaRPr lang="en-US" dirty="0"/>
          </a:p>
        </p:txBody>
      </p:sp>
      <p:sp>
        <p:nvSpPr>
          <p:cNvPr id="3" name="Content Placeholder 2"/>
          <p:cNvSpPr>
            <a:spLocks noGrp="1"/>
          </p:cNvSpPr>
          <p:nvPr>
            <p:ph sz="quarter" idx="1"/>
          </p:nvPr>
        </p:nvSpPr>
        <p:spPr>
          <a:xfrm>
            <a:off x="4800600" y="1600200"/>
            <a:ext cx="3886200" cy="4572000"/>
          </a:xfrm>
        </p:spPr>
        <p:txBody>
          <a:bodyPr>
            <a:normAutofit lnSpcReduction="10000"/>
          </a:bodyPr>
          <a:lstStyle/>
          <a:p>
            <a:pPr>
              <a:buFont typeface="Wingdings" pitchFamily="2" charset="2"/>
              <a:buChar char="§"/>
            </a:pPr>
            <a:r>
              <a:rPr lang="en-US" sz="3600" dirty="0" smtClean="0"/>
              <a:t>Policies and practices that are supported by rigorous evidence</a:t>
            </a:r>
          </a:p>
          <a:p>
            <a:pPr>
              <a:buFont typeface="Wingdings" pitchFamily="2" charset="2"/>
              <a:buChar char="§"/>
            </a:pPr>
            <a:endParaRPr lang="en-US" sz="3600" dirty="0" smtClean="0"/>
          </a:p>
          <a:p>
            <a:pPr>
              <a:buFont typeface="Wingdings" pitchFamily="2" charset="2"/>
              <a:buChar char="§"/>
            </a:pPr>
            <a:r>
              <a:rPr lang="en-US" sz="3600" dirty="0" smtClean="0"/>
              <a:t>Decision making incorporates scientific processes</a:t>
            </a:r>
            <a:endParaRPr lang="en-US" sz="3600" dirty="0"/>
          </a:p>
        </p:txBody>
      </p:sp>
      <p:pic>
        <p:nvPicPr>
          <p:cNvPr id="5" name="Picture 7"/>
          <p:cNvPicPr>
            <a:picLocks noGrp="1" noChangeAspect="1" noChangeArrowheads="1"/>
          </p:cNvPicPr>
          <p:nvPr>
            <p:ph sz="quarter" idx="2"/>
          </p:nvPr>
        </p:nvPicPr>
        <p:blipFill>
          <a:blip r:embed="rId3" cstate="print"/>
          <a:srcRect/>
          <a:stretch>
            <a:fillRect/>
          </a:stretch>
        </p:blipFill>
        <p:spPr>
          <a:xfrm>
            <a:off x="1143000" y="1828800"/>
            <a:ext cx="3179618" cy="4114800"/>
          </a:xfrm>
          <a:prstGeom prst="rect">
            <a:avLst/>
          </a:prstGeom>
          <a:ln>
            <a:solidFill>
              <a:schemeClr val="tx1"/>
            </a:solidFill>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Call codes and developing good habits</a:t>
            </a:r>
            <a:endParaRPr lang="en-US" i="1" dirty="0"/>
          </a:p>
        </p:txBody>
      </p:sp>
      <p:sp>
        <p:nvSpPr>
          <p:cNvPr id="3" name="Title 2"/>
          <p:cNvSpPr>
            <a:spLocks noGrp="1"/>
          </p:cNvSpPr>
          <p:nvPr>
            <p:ph type="title"/>
          </p:nvPr>
        </p:nvSpPr>
        <p:spPr/>
        <p:txBody>
          <a:bodyPr/>
          <a:lstStyle/>
          <a:p>
            <a:r>
              <a:rPr lang="en-US" dirty="0" smtClean="0"/>
              <a:t>Minneapolis Police Department</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886200" y="4073704"/>
            <a:ext cx="4881563" cy="2413356"/>
          </a:xfrm>
          <a:prstGeom prst="rect">
            <a:avLst/>
          </a:prstGeom>
          <a:noFill/>
          <a:ln w="9525">
            <a:noFill/>
            <a:miter lim="800000"/>
            <a:headEnd/>
            <a:tailEnd/>
          </a:ln>
        </p:spPr>
      </p:pic>
      <p:sp>
        <p:nvSpPr>
          <p:cNvPr id="5" name="5-Point Star 4"/>
          <p:cNvSpPr/>
          <p:nvPr/>
        </p:nvSpPr>
        <p:spPr>
          <a:xfrm>
            <a:off x="6172200" y="4495800"/>
            <a:ext cx="228600" cy="2286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4" cstate="print"/>
          <a:srcRect/>
          <a:stretch>
            <a:fillRect/>
          </a:stretch>
        </p:blipFill>
        <p:spPr bwMode="auto">
          <a:xfrm>
            <a:off x="1295400" y="3733800"/>
            <a:ext cx="1600200" cy="229282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Bottom Line</a:t>
            </a:r>
            <a:endParaRPr lang="en-US" dirty="0"/>
          </a:p>
        </p:txBody>
      </p:sp>
      <p:sp>
        <p:nvSpPr>
          <p:cNvPr id="5" name="Content Placeholder 4"/>
          <p:cNvSpPr>
            <a:spLocks noGrp="1"/>
          </p:cNvSpPr>
          <p:nvPr>
            <p:ph sz="quarter" idx="1"/>
          </p:nvPr>
        </p:nvSpPr>
        <p:spPr/>
        <p:txBody>
          <a:bodyPr>
            <a:normAutofit/>
          </a:bodyPr>
          <a:lstStyle/>
          <a:p>
            <a:r>
              <a:rPr lang="en-US" dirty="0" smtClean="0"/>
              <a:t>Evidence-based policing is about USE of science in practice.</a:t>
            </a:r>
          </a:p>
          <a:p>
            <a:endParaRPr lang="en-US" dirty="0" smtClean="0"/>
          </a:p>
          <a:p>
            <a:r>
              <a:rPr lang="en-US" dirty="0" smtClean="0"/>
              <a:t>Need translation tools and vehicles to make reform happen within everyday police practices.</a:t>
            </a:r>
          </a:p>
          <a:p>
            <a:endParaRPr lang="en-US" dirty="0" smtClean="0"/>
          </a:p>
          <a:p>
            <a:r>
              <a:rPr lang="en-US" dirty="0" smtClean="0"/>
              <a:t>Need to develop and test these vehicles, </a:t>
            </a:r>
            <a:r>
              <a:rPr lang="en-US" i="1" dirty="0" smtClean="0"/>
              <a:t>in addition to</a:t>
            </a:r>
            <a:r>
              <a:rPr lang="en-US" dirty="0" smtClean="0"/>
              <a:t> testing actual interventions.</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81000"/>
            <a:ext cx="8534400" cy="4800600"/>
          </a:xfrm>
        </p:spPr>
        <p:txBody>
          <a:bodyPr>
            <a:normAutofit/>
          </a:bodyPr>
          <a:lstStyle/>
          <a:p>
            <a:pPr algn="ctr"/>
            <a:r>
              <a:rPr lang="en-US" sz="3200" b="1" dirty="0" smtClean="0"/>
              <a:t>The Matrix Demonstration Project</a:t>
            </a:r>
            <a:r>
              <a:rPr lang="en-US" sz="3600" b="1" dirty="0" smtClean="0"/>
              <a:t/>
            </a:r>
            <a:br>
              <a:rPr lang="en-US" sz="3600" b="1" dirty="0" smtClean="0"/>
            </a:br>
            <a:r>
              <a:rPr lang="en-US" sz="3600" cap="none" dirty="0" smtClean="0"/>
              <a:t>www.policingmatrix.org</a:t>
            </a:r>
            <a:r>
              <a:rPr lang="en-US" sz="3600" b="1" dirty="0" smtClean="0"/>
              <a:t/>
            </a:r>
            <a:br>
              <a:rPr lang="en-US" sz="3600" b="1" dirty="0" smtClean="0"/>
            </a:br>
            <a:r>
              <a:rPr lang="en-US" sz="2800" i="1" cap="none" dirty="0" smtClean="0">
                <a:latin typeface="+mn-lt"/>
              </a:rPr>
              <a:t/>
            </a:r>
            <a:br>
              <a:rPr lang="en-US" sz="2800" i="1" cap="none" dirty="0" smtClean="0">
                <a:latin typeface="+mn-lt"/>
              </a:rPr>
            </a:br>
            <a:r>
              <a:rPr lang="en-US" sz="2800" i="1" cap="none" dirty="0" smtClean="0">
                <a:latin typeface="+mn-lt"/>
              </a:rPr>
              <a:t>Cynthia Lum</a:t>
            </a:r>
            <a:br>
              <a:rPr lang="en-US" sz="2800" i="1" cap="none" dirty="0" smtClean="0">
                <a:latin typeface="+mn-lt"/>
              </a:rPr>
            </a:br>
            <a:r>
              <a:rPr lang="en-US" sz="2800" i="1" cap="none" dirty="0" smtClean="0">
                <a:latin typeface="+mn-lt"/>
              </a:rPr>
              <a:t>Christopher Koper</a:t>
            </a:r>
            <a:br>
              <a:rPr lang="en-US" sz="2800" i="1" cap="none" dirty="0" smtClean="0">
                <a:latin typeface="+mn-lt"/>
              </a:rPr>
            </a:br>
            <a:r>
              <a:rPr lang="en-US" sz="2800" i="1" cap="none" dirty="0" smtClean="0">
                <a:latin typeface="+mn-lt"/>
              </a:rPr>
              <a:t>Cody Telep</a:t>
            </a:r>
            <a:br>
              <a:rPr lang="en-US" sz="2800" i="1" cap="none" dirty="0" smtClean="0">
                <a:latin typeface="+mn-lt"/>
              </a:rPr>
            </a:br>
            <a:r>
              <a:rPr lang="en-US" sz="2800" i="1" cap="none" dirty="0" smtClean="0">
                <a:latin typeface="+mn-lt"/>
              </a:rPr>
              <a:t/>
            </a:r>
            <a:br>
              <a:rPr lang="en-US" sz="2800" i="1" cap="none" dirty="0" smtClean="0">
                <a:latin typeface="+mn-lt"/>
              </a:rPr>
            </a:br>
            <a:r>
              <a:rPr lang="en-US" sz="2800" cap="none" dirty="0" smtClean="0">
                <a:latin typeface="+mn-lt"/>
              </a:rPr>
              <a:t>Center for Evidence-Based Crime Policy</a:t>
            </a:r>
            <a:br>
              <a:rPr lang="en-US" sz="2800" cap="none" dirty="0" smtClean="0">
                <a:latin typeface="+mn-lt"/>
              </a:rPr>
            </a:br>
            <a:r>
              <a:rPr lang="en-US" sz="2800" cap="none" dirty="0" smtClean="0">
                <a:latin typeface="+mn-lt"/>
              </a:rPr>
              <a:t>George Mason University</a:t>
            </a:r>
            <a:br>
              <a:rPr lang="en-US" sz="2800" cap="none" dirty="0" smtClean="0">
                <a:latin typeface="+mn-lt"/>
              </a:rPr>
            </a:br>
            <a:endParaRPr lang="en-US" sz="2400" b="1" cap="none" dirty="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2895600" y="4724400"/>
            <a:ext cx="3190875" cy="20478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Policing</a:t>
            </a:r>
            <a:endParaRPr lang="en-US" dirty="0"/>
          </a:p>
        </p:txBody>
      </p:sp>
      <p:sp>
        <p:nvSpPr>
          <p:cNvPr id="3" name="Content Placeholder 2"/>
          <p:cNvSpPr>
            <a:spLocks noGrp="1"/>
          </p:cNvSpPr>
          <p:nvPr>
            <p:ph sz="quarter" idx="1"/>
          </p:nvPr>
        </p:nvSpPr>
        <p:spPr/>
        <p:txBody>
          <a:bodyPr/>
          <a:lstStyle/>
          <a:p>
            <a:pPr>
              <a:buNone/>
            </a:pPr>
            <a:r>
              <a:rPr lang="en-US" dirty="0" smtClean="0"/>
              <a:t>	</a:t>
            </a:r>
          </a:p>
          <a:p>
            <a:pPr algn="ctr">
              <a:buNone/>
            </a:pPr>
            <a:endParaRPr lang="en-US" i="1" dirty="0" smtClean="0"/>
          </a:p>
          <a:p>
            <a:pPr algn="ctr">
              <a:buNone/>
            </a:pPr>
            <a:r>
              <a:rPr lang="en-US" i="1" dirty="0" smtClean="0"/>
              <a:t>	Evidence-based policing occurs when research findings and scientific processes are </a:t>
            </a:r>
            <a:r>
              <a:rPr lang="en-US" i="1" u="sng" dirty="0" smtClean="0">
                <a:solidFill>
                  <a:srgbClr val="FF0000"/>
                </a:solidFill>
              </a:rPr>
              <a:t>used</a:t>
            </a:r>
            <a:r>
              <a:rPr lang="en-US" i="1" dirty="0" smtClean="0"/>
              <a:t> in police practice.</a:t>
            </a:r>
          </a:p>
          <a:p>
            <a:pPr algn="ctr">
              <a:buNone/>
            </a:pPr>
            <a:endParaRPr lang="en-US" i="1" dirty="0" smtClean="0"/>
          </a:p>
          <a:p>
            <a:pPr algn="ctr">
              <a:buNone/>
            </a:pPr>
            <a:r>
              <a:rPr lang="en-US" dirty="0" smtClean="0"/>
              <a:t>(1) Is this occurring?</a:t>
            </a:r>
          </a:p>
          <a:p>
            <a:pPr algn="ctr">
              <a:buNone/>
            </a:pPr>
            <a:r>
              <a:rPr lang="en-US" dirty="0" smtClean="0"/>
              <a:t>(2) If not, how do we accomplish this?</a:t>
            </a:r>
          </a:p>
          <a:p>
            <a:pPr algn="ctr">
              <a:buNone/>
            </a:pPr>
            <a:endParaRPr lang="en-US" i="1"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i="1" dirty="0" smtClean="0"/>
              <a:t>(How can we detect evidence-based policing?)</a:t>
            </a:r>
            <a:endParaRPr lang="en-US" i="1" dirty="0"/>
          </a:p>
        </p:txBody>
      </p:sp>
      <p:sp>
        <p:nvSpPr>
          <p:cNvPr id="4" name="Title 3"/>
          <p:cNvSpPr>
            <a:spLocks noGrp="1"/>
          </p:cNvSpPr>
          <p:nvPr>
            <p:ph type="title"/>
          </p:nvPr>
        </p:nvSpPr>
        <p:spPr/>
        <p:txBody>
          <a:bodyPr>
            <a:normAutofit/>
          </a:bodyPr>
          <a:lstStyle/>
          <a:p>
            <a:r>
              <a:rPr lang="en-US" sz="3800" dirty="0" smtClean="0"/>
              <a:t>Is Evidence-Based Policing Occurring?</a:t>
            </a:r>
            <a:endParaRPr lang="en-US" sz="3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 name="Picture 3" descr="blankmatrixpresentations.jpg">
            <a:hlinkClick r:id="rId3"/>
          </p:cNvPr>
          <p:cNvPicPr>
            <a:picLocks noChangeAspect="1"/>
          </p:cNvPicPr>
          <p:nvPr/>
        </p:nvPicPr>
        <p:blipFill>
          <a:blip r:embed="rId4" cstate="print"/>
          <a:srcRect/>
          <a:stretch>
            <a:fillRect/>
          </a:stretch>
        </p:blipFill>
        <p:spPr bwMode="auto">
          <a:xfrm>
            <a:off x="990600" y="609600"/>
            <a:ext cx="7924800" cy="4777539"/>
          </a:xfrm>
          <a:prstGeom prst="rect">
            <a:avLst/>
          </a:prstGeom>
          <a:solidFill>
            <a:schemeClr val="bg1"/>
          </a:solidFill>
          <a:ln w="9525">
            <a:noFill/>
            <a:miter lim="800000"/>
            <a:headEnd/>
            <a:tailEnd/>
          </a:ln>
        </p:spPr>
      </p:pic>
      <p:sp>
        <p:nvSpPr>
          <p:cNvPr id="5150" name="Oval 30" descr="4"/>
          <p:cNvSpPr>
            <a:spLocks noChangeArrowheads="1"/>
          </p:cNvSpPr>
          <p:nvPr/>
        </p:nvSpPr>
        <p:spPr bwMode="auto">
          <a:xfrm>
            <a:off x="5257800" y="3778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1" name="Oval 31" descr="3"/>
          <p:cNvSpPr>
            <a:spLocks noChangeArrowheads="1"/>
          </p:cNvSpPr>
          <p:nvPr/>
        </p:nvSpPr>
        <p:spPr bwMode="auto">
          <a:xfrm>
            <a:off x="1828800" y="24066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2" name="Oval 32" descr="24"/>
          <p:cNvSpPr>
            <a:spLocks noChangeArrowheads="1"/>
          </p:cNvSpPr>
          <p:nvPr/>
        </p:nvSpPr>
        <p:spPr bwMode="auto">
          <a:xfrm>
            <a:off x="1714500" y="229235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3" name="Oval 33" descr="13"/>
          <p:cNvSpPr>
            <a:spLocks noChangeArrowheads="1"/>
          </p:cNvSpPr>
          <p:nvPr/>
        </p:nvSpPr>
        <p:spPr bwMode="auto">
          <a:xfrm>
            <a:off x="4114800" y="1524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4" name="Oval 34" descr="5"/>
          <p:cNvSpPr>
            <a:spLocks noChangeArrowheads="1"/>
          </p:cNvSpPr>
          <p:nvPr/>
        </p:nvSpPr>
        <p:spPr bwMode="auto">
          <a:xfrm>
            <a:off x="5029200"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5" name="Oval 35" descr="10"/>
          <p:cNvSpPr>
            <a:spLocks noChangeArrowheads="1"/>
          </p:cNvSpPr>
          <p:nvPr/>
        </p:nvSpPr>
        <p:spPr bwMode="auto">
          <a:xfrm>
            <a:off x="5486400" y="3778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6" name="Oval 36" descr="6"/>
          <p:cNvSpPr>
            <a:spLocks noChangeArrowheads="1"/>
          </p:cNvSpPr>
          <p:nvPr/>
        </p:nvSpPr>
        <p:spPr bwMode="auto">
          <a:xfrm>
            <a:off x="3124200" y="3276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7" name="Oval 37" descr="11"/>
          <p:cNvSpPr>
            <a:spLocks noChangeArrowheads="1"/>
          </p:cNvSpPr>
          <p:nvPr/>
        </p:nvSpPr>
        <p:spPr bwMode="auto">
          <a:xfrm>
            <a:off x="4419600"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8" name="Oval 38" descr="12"/>
          <p:cNvSpPr>
            <a:spLocks noChangeArrowheads="1"/>
          </p:cNvSpPr>
          <p:nvPr/>
        </p:nvSpPr>
        <p:spPr bwMode="auto">
          <a:xfrm>
            <a:off x="5181600" y="762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59" name="Oval 39" descr="16"/>
          <p:cNvSpPr>
            <a:spLocks noChangeArrowheads="1"/>
          </p:cNvSpPr>
          <p:nvPr/>
        </p:nvSpPr>
        <p:spPr bwMode="auto">
          <a:xfrm>
            <a:off x="3086100" y="42354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0" name="Oval 40" descr="14"/>
          <p:cNvSpPr>
            <a:spLocks noChangeArrowheads="1"/>
          </p:cNvSpPr>
          <p:nvPr/>
        </p:nvSpPr>
        <p:spPr bwMode="auto">
          <a:xfrm>
            <a:off x="4038600"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1" name="Oval 41" descr="8"/>
          <p:cNvSpPr>
            <a:spLocks noChangeArrowheads="1"/>
          </p:cNvSpPr>
          <p:nvPr/>
        </p:nvSpPr>
        <p:spPr bwMode="auto">
          <a:xfrm>
            <a:off x="2057400" y="22923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7" name="Oval 47" descr="15"/>
          <p:cNvSpPr>
            <a:spLocks noChangeArrowheads="1"/>
          </p:cNvSpPr>
          <p:nvPr/>
        </p:nvSpPr>
        <p:spPr bwMode="auto">
          <a:xfrm>
            <a:off x="5486400" y="40068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8" name="Oval 48" descr="18"/>
          <p:cNvSpPr>
            <a:spLocks noChangeArrowheads="1"/>
          </p:cNvSpPr>
          <p:nvPr/>
        </p:nvSpPr>
        <p:spPr bwMode="auto">
          <a:xfrm>
            <a:off x="2057400" y="25209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69" name="Oval 49" descr="19"/>
          <p:cNvSpPr>
            <a:spLocks noChangeArrowheads="1"/>
          </p:cNvSpPr>
          <p:nvPr/>
        </p:nvSpPr>
        <p:spPr bwMode="auto">
          <a:xfrm>
            <a:off x="4648200" y="3886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0" name="Oval 50" descr="20"/>
          <p:cNvSpPr>
            <a:spLocks noChangeArrowheads="1"/>
          </p:cNvSpPr>
          <p:nvPr/>
        </p:nvSpPr>
        <p:spPr bwMode="auto">
          <a:xfrm>
            <a:off x="6324600" y="1447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1" name="Oval 51" descr="23"/>
          <p:cNvSpPr>
            <a:spLocks noChangeArrowheads="1"/>
          </p:cNvSpPr>
          <p:nvPr/>
        </p:nvSpPr>
        <p:spPr bwMode="auto">
          <a:xfrm>
            <a:off x="5372100" y="38925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2" name="Oval 52" descr="29"/>
          <p:cNvSpPr>
            <a:spLocks noChangeArrowheads="1"/>
          </p:cNvSpPr>
          <p:nvPr/>
        </p:nvSpPr>
        <p:spPr bwMode="auto">
          <a:xfrm>
            <a:off x="2286000" y="22923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3" name="Oval 53" descr="30"/>
          <p:cNvSpPr>
            <a:spLocks noChangeArrowheads="1"/>
          </p:cNvSpPr>
          <p:nvPr/>
        </p:nvSpPr>
        <p:spPr bwMode="auto">
          <a:xfrm>
            <a:off x="5181600" y="9144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4" name="Oval 54" descr="34"/>
          <p:cNvSpPr>
            <a:spLocks noChangeArrowheads="1"/>
          </p:cNvSpPr>
          <p:nvPr/>
        </p:nvSpPr>
        <p:spPr bwMode="auto">
          <a:xfrm>
            <a:off x="4343400"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5" name="Oval 55" descr="35"/>
          <p:cNvSpPr>
            <a:spLocks noChangeArrowheads="1"/>
          </p:cNvSpPr>
          <p:nvPr/>
        </p:nvSpPr>
        <p:spPr bwMode="auto">
          <a:xfrm>
            <a:off x="6248400"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6" name="Oval 56" descr="36"/>
          <p:cNvSpPr>
            <a:spLocks noChangeArrowheads="1"/>
          </p:cNvSpPr>
          <p:nvPr/>
        </p:nvSpPr>
        <p:spPr bwMode="auto">
          <a:xfrm>
            <a:off x="5334000"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7" name="Oval 57" descr="41"/>
          <p:cNvSpPr>
            <a:spLocks noChangeArrowheads="1"/>
          </p:cNvSpPr>
          <p:nvPr/>
        </p:nvSpPr>
        <p:spPr bwMode="auto">
          <a:xfrm>
            <a:off x="5029200" y="990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8" name="Oval 58" descr="44"/>
          <p:cNvSpPr>
            <a:spLocks noChangeArrowheads="1"/>
          </p:cNvSpPr>
          <p:nvPr/>
        </p:nvSpPr>
        <p:spPr bwMode="auto">
          <a:xfrm>
            <a:off x="5410200" y="1600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79" name="Oval 59" descr="47"/>
          <p:cNvSpPr>
            <a:spLocks noChangeArrowheads="1"/>
          </p:cNvSpPr>
          <p:nvPr/>
        </p:nvSpPr>
        <p:spPr bwMode="auto">
          <a:xfrm>
            <a:off x="1828800" y="2635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0" name="Oval 60" descr="48"/>
          <p:cNvSpPr>
            <a:spLocks noChangeArrowheads="1"/>
          </p:cNvSpPr>
          <p:nvPr/>
        </p:nvSpPr>
        <p:spPr bwMode="auto">
          <a:xfrm>
            <a:off x="5486400" y="1447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1" name="Oval 61" descr="49"/>
          <p:cNvSpPr>
            <a:spLocks noChangeArrowheads="1"/>
          </p:cNvSpPr>
          <p:nvPr/>
        </p:nvSpPr>
        <p:spPr bwMode="auto">
          <a:xfrm>
            <a:off x="5867400"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2" name="Oval 62" descr="57"/>
          <p:cNvSpPr>
            <a:spLocks noChangeArrowheads="1"/>
          </p:cNvSpPr>
          <p:nvPr/>
        </p:nvSpPr>
        <p:spPr bwMode="auto">
          <a:xfrm>
            <a:off x="4038600"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4" name="Oval 64" descr="65"/>
          <p:cNvSpPr>
            <a:spLocks noChangeArrowheads="1"/>
          </p:cNvSpPr>
          <p:nvPr/>
        </p:nvSpPr>
        <p:spPr bwMode="auto">
          <a:xfrm>
            <a:off x="4800600" y="43434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5" name="Oval 65" descr="52"/>
          <p:cNvSpPr>
            <a:spLocks noChangeArrowheads="1"/>
          </p:cNvSpPr>
          <p:nvPr/>
        </p:nvSpPr>
        <p:spPr bwMode="auto">
          <a:xfrm>
            <a:off x="6096000"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6" name="Oval 66" descr="50"/>
          <p:cNvSpPr>
            <a:spLocks noChangeArrowheads="1"/>
          </p:cNvSpPr>
          <p:nvPr/>
        </p:nvSpPr>
        <p:spPr bwMode="auto">
          <a:xfrm>
            <a:off x="4267200" y="3886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7" name="Oval 67" descr="53"/>
          <p:cNvSpPr>
            <a:spLocks noChangeArrowheads="1"/>
          </p:cNvSpPr>
          <p:nvPr/>
        </p:nvSpPr>
        <p:spPr bwMode="auto">
          <a:xfrm>
            <a:off x="2286000" y="25209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8" name="Oval 68" descr="53"/>
          <p:cNvSpPr>
            <a:spLocks noChangeArrowheads="1"/>
          </p:cNvSpPr>
          <p:nvPr/>
        </p:nvSpPr>
        <p:spPr bwMode="auto">
          <a:xfrm>
            <a:off x="4953000"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89" name="Oval 69" descr="51"/>
          <p:cNvSpPr>
            <a:spLocks noChangeArrowheads="1"/>
          </p:cNvSpPr>
          <p:nvPr/>
        </p:nvSpPr>
        <p:spPr bwMode="auto">
          <a:xfrm>
            <a:off x="6096000"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0" name="Oval 70" descr="63"/>
          <p:cNvSpPr>
            <a:spLocks noChangeArrowheads="1"/>
          </p:cNvSpPr>
          <p:nvPr/>
        </p:nvSpPr>
        <p:spPr bwMode="auto">
          <a:xfrm>
            <a:off x="5600700" y="38925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1" name="Oval 71" descr="66"/>
          <p:cNvSpPr>
            <a:spLocks noChangeArrowheads="1"/>
          </p:cNvSpPr>
          <p:nvPr/>
        </p:nvSpPr>
        <p:spPr bwMode="auto">
          <a:xfrm>
            <a:off x="5372100" y="36639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2" name="Oval 72" descr="70"/>
          <p:cNvSpPr>
            <a:spLocks noChangeArrowheads="1"/>
          </p:cNvSpPr>
          <p:nvPr/>
        </p:nvSpPr>
        <p:spPr bwMode="auto">
          <a:xfrm>
            <a:off x="4495800" y="4038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3" name="Oval 73" descr="75"/>
          <p:cNvSpPr>
            <a:spLocks noChangeArrowheads="1"/>
          </p:cNvSpPr>
          <p:nvPr/>
        </p:nvSpPr>
        <p:spPr bwMode="auto">
          <a:xfrm>
            <a:off x="5029200" y="1371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4" name="Oval 74" descr="83"/>
          <p:cNvSpPr>
            <a:spLocks noChangeArrowheads="1"/>
          </p:cNvSpPr>
          <p:nvPr/>
        </p:nvSpPr>
        <p:spPr bwMode="auto">
          <a:xfrm>
            <a:off x="5791200" y="3276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5" name="Oval 75" descr="71"/>
          <p:cNvSpPr>
            <a:spLocks noChangeArrowheads="1"/>
          </p:cNvSpPr>
          <p:nvPr/>
        </p:nvSpPr>
        <p:spPr bwMode="auto">
          <a:xfrm>
            <a:off x="2171700" y="2635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7" name="Oval 77" descr="81"/>
          <p:cNvSpPr>
            <a:spLocks noChangeArrowheads="1"/>
          </p:cNvSpPr>
          <p:nvPr/>
        </p:nvSpPr>
        <p:spPr bwMode="auto">
          <a:xfrm>
            <a:off x="5181600" y="1447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198" name="Oval 78" descr="78"/>
          <p:cNvSpPr>
            <a:spLocks noChangeArrowheads="1"/>
          </p:cNvSpPr>
          <p:nvPr/>
        </p:nvSpPr>
        <p:spPr bwMode="auto">
          <a:xfrm>
            <a:off x="5867400" y="838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0" name="Oval 80"/>
          <p:cNvSpPr>
            <a:spLocks noChangeArrowheads="1"/>
          </p:cNvSpPr>
          <p:nvPr/>
        </p:nvSpPr>
        <p:spPr bwMode="auto">
          <a:xfrm>
            <a:off x="5715000" y="37782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2" name="Oval 82" descr="92"/>
          <p:cNvSpPr>
            <a:spLocks noChangeArrowheads="1"/>
          </p:cNvSpPr>
          <p:nvPr/>
        </p:nvSpPr>
        <p:spPr bwMode="auto">
          <a:xfrm>
            <a:off x="5791200" y="35814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3" name="Oval 83" descr="84"/>
          <p:cNvSpPr>
            <a:spLocks noChangeArrowheads="1"/>
          </p:cNvSpPr>
          <p:nvPr/>
        </p:nvSpPr>
        <p:spPr bwMode="auto">
          <a:xfrm>
            <a:off x="6172200" y="1371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4" name="Oval 84" descr="88"/>
          <p:cNvSpPr>
            <a:spLocks noChangeArrowheads="1"/>
          </p:cNvSpPr>
          <p:nvPr/>
        </p:nvSpPr>
        <p:spPr bwMode="auto">
          <a:xfrm>
            <a:off x="1943100" y="217805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5" name="Oval 85" descr="89"/>
          <p:cNvSpPr>
            <a:spLocks noChangeArrowheads="1"/>
          </p:cNvSpPr>
          <p:nvPr/>
        </p:nvSpPr>
        <p:spPr bwMode="auto">
          <a:xfrm>
            <a:off x="6096000" y="3276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09" name="Oval 89" descr="9"/>
          <p:cNvSpPr>
            <a:spLocks noChangeArrowheads="1"/>
          </p:cNvSpPr>
          <p:nvPr/>
        </p:nvSpPr>
        <p:spPr bwMode="auto">
          <a:xfrm>
            <a:off x="1943100" y="27495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0" name="Oval 90" descr="21"/>
          <p:cNvSpPr>
            <a:spLocks noChangeArrowheads="1"/>
          </p:cNvSpPr>
          <p:nvPr/>
        </p:nvSpPr>
        <p:spPr bwMode="auto">
          <a:xfrm>
            <a:off x="6400800" y="12954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1" name="Oval 91" descr="32"/>
          <p:cNvSpPr>
            <a:spLocks noChangeArrowheads="1"/>
          </p:cNvSpPr>
          <p:nvPr/>
        </p:nvSpPr>
        <p:spPr bwMode="auto">
          <a:xfrm>
            <a:off x="3124200" y="34290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3" name="Oval 93" descr="56"/>
          <p:cNvSpPr>
            <a:spLocks noChangeArrowheads="1"/>
          </p:cNvSpPr>
          <p:nvPr/>
        </p:nvSpPr>
        <p:spPr bwMode="auto">
          <a:xfrm>
            <a:off x="5486400" y="35496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4" name="Oval 94" descr="55"/>
          <p:cNvSpPr>
            <a:spLocks noChangeArrowheads="1"/>
          </p:cNvSpPr>
          <p:nvPr/>
        </p:nvSpPr>
        <p:spPr bwMode="auto">
          <a:xfrm>
            <a:off x="2171700" y="43497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5" name="Oval 95" descr="61"/>
          <p:cNvSpPr>
            <a:spLocks noChangeArrowheads="1"/>
          </p:cNvSpPr>
          <p:nvPr/>
        </p:nvSpPr>
        <p:spPr bwMode="auto">
          <a:xfrm>
            <a:off x="2171700" y="24066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6" name="Oval 96" descr="72"/>
          <p:cNvSpPr>
            <a:spLocks noChangeArrowheads="1"/>
          </p:cNvSpPr>
          <p:nvPr/>
        </p:nvSpPr>
        <p:spPr bwMode="auto">
          <a:xfrm>
            <a:off x="4267200" y="16002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7" name="Oval 97" descr="38"/>
          <p:cNvSpPr>
            <a:spLocks noChangeArrowheads="1"/>
          </p:cNvSpPr>
          <p:nvPr/>
        </p:nvSpPr>
        <p:spPr bwMode="auto">
          <a:xfrm>
            <a:off x="3429000" y="34290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19" name="Oval 99" descr="75"/>
          <p:cNvSpPr>
            <a:spLocks noChangeArrowheads="1"/>
          </p:cNvSpPr>
          <p:nvPr/>
        </p:nvSpPr>
        <p:spPr bwMode="auto">
          <a:xfrm>
            <a:off x="1714500" y="25209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0" name="Oval 100" descr="76"/>
          <p:cNvSpPr>
            <a:spLocks noChangeArrowheads="1"/>
          </p:cNvSpPr>
          <p:nvPr/>
        </p:nvSpPr>
        <p:spPr bwMode="auto">
          <a:xfrm>
            <a:off x="2057400" y="423545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1" name="Oval 101"/>
          <p:cNvSpPr>
            <a:spLocks noChangeArrowheads="1"/>
          </p:cNvSpPr>
          <p:nvPr/>
        </p:nvSpPr>
        <p:spPr bwMode="auto">
          <a:xfrm>
            <a:off x="1905000" y="43434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2" name="Oval 102" descr="7"/>
          <p:cNvSpPr>
            <a:spLocks noChangeArrowheads="1"/>
          </p:cNvSpPr>
          <p:nvPr/>
        </p:nvSpPr>
        <p:spPr bwMode="auto">
          <a:xfrm>
            <a:off x="6400800" y="3200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3" name="Oval 103" descr="15"/>
          <p:cNvSpPr>
            <a:spLocks noChangeArrowheads="1"/>
          </p:cNvSpPr>
          <p:nvPr/>
        </p:nvSpPr>
        <p:spPr bwMode="auto">
          <a:xfrm>
            <a:off x="5334000" y="685800"/>
            <a:ext cx="114300" cy="114300"/>
          </a:xfrm>
          <a:prstGeom prst="ellipse">
            <a:avLst/>
          </a:prstGeom>
          <a:solidFill>
            <a:srgbClr val="FFFFFF"/>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4" name="Oval 104" descr="22"/>
          <p:cNvSpPr>
            <a:spLocks noChangeArrowheads="1"/>
          </p:cNvSpPr>
          <p:nvPr/>
        </p:nvSpPr>
        <p:spPr bwMode="auto">
          <a:xfrm>
            <a:off x="3276600" y="3200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5" name="Oval 105" descr="26"/>
          <p:cNvSpPr>
            <a:spLocks noChangeArrowheads="1"/>
          </p:cNvSpPr>
          <p:nvPr/>
        </p:nvSpPr>
        <p:spPr bwMode="auto">
          <a:xfrm>
            <a:off x="2171700" y="274955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6" name="Oval 106" descr="27"/>
          <p:cNvSpPr>
            <a:spLocks noChangeArrowheads="1"/>
          </p:cNvSpPr>
          <p:nvPr/>
        </p:nvSpPr>
        <p:spPr bwMode="auto">
          <a:xfrm>
            <a:off x="4191000" y="8382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7" name="Oval 107" descr="28"/>
          <p:cNvSpPr>
            <a:spLocks noChangeArrowheads="1"/>
          </p:cNvSpPr>
          <p:nvPr/>
        </p:nvSpPr>
        <p:spPr bwMode="auto">
          <a:xfrm>
            <a:off x="2057400" y="206375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8" name="Oval 108" descr="31"/>
          <p:cNvSpPr>
            <a:spLocks noChangeArrowheads="1"/>
          </p:cNvSpPr>
          <p:nvPr/>
        </p:nvSpPr>
        <p:spPr bwMode="auto">
          <a:xfrm>
            <a:off x="3581400" y="3276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29" name="Oval 109" descr="33"/>
          <p:cNvSpPr>
            <a:spLocks noChangeArrowheads="1"/>
          </p:cNvSpPr>
          <p:nvPr/>
        </p:nvSpPr>
        <p:spPr bwMode="auto">
          <a:xfrm>
            <a:off x="3733800" y="38100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1" name="Oval 111" descr="39"/>
          <p:cNvSpPr>
            <a:spLocks noChangeArrowheads="1"/>
          </p:cNvSpPr>
          <p:nvPr/>
        </p:nvSpPr>
        <p:spPr bwMode="auto">
          <a:xfrm>
            <a:off x="1943100" y="252095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2" name="Oval 112" descr="45"/>
          <p:cNvSpPr>
            <a:spLocks noChangeArrowheads="1"/>
          </p:cNvSpPr>
          <p:nvPr/>
        </p:nvSpPr>
        <p:spPr bwMode="auto">
          <a:xfrm>
            <a:off x="4648200" y="4343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3" name="Oval 113" descr="58"/>
          <p:cNvSpPr>
            <a:spLocks noChangeArrowheads="1"/>
          </p:cNvSpPr>
          <p:nvPr/>
        </p:nvSpPr>
        <p:spPr bwMode="auto">
          <a:xfrm>
            <a:off x="5334000" y="14478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4" name="Oval 114" descr="60"/>
          <p:cNvSpPr>
            <a:spLocks noChangeArrowheads="1"/>
          </p:cNvSpPr>
          <p:nvPr/>
        </p:nvSpPr>
        <p:spPr bwMode="auto">
          <a:xfrm>
            <a:off x="5943600" y="3657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5" name="Oval 115" descr="64"/>
          <p:cNvSpPr>
            <a:spLocks noChangeArrowheads="1"/>
          </p:cNvSpPr>
          <p:nvPr/>
        </p:nvSpPr>
        <p:spPr bwMode="auto">
          <a:xfrm>
            <a:off x="5029200" y="4343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6" name="Oval 116" descr="59"/>
          <p:cNvSpPr>
            <a:spLocks noChangeArrowheads="1"/>
          </p:cNvSpPr>
          <p:nvPr/>
        </p:nvSpPr>
        <p:spPr bwMode="auto">
          <a:xfrm>
            <a:off x="6248400" y="3276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7" name="Oval 117" descr="67"/>
          <p:cNvSpPr>
            <a:spLocks noChangeArrowheads="1"/>
          </p:cNvSpPr>
          <p:nvPr/>
        </p:nvSpPr>
        <p:spPr bwMode="auto">
          <a:xfrm flipH="1">
            <a:off x="3429000" y="3276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8" name="Oval 118" descr="87"/>
          <p:cNvSpPr>
            <a:spLocks noChangeArrowheads="1"/>
          </p:cNvSpPr>
          <p:nvPr/>
        </p:nvSpPr>
        <p:spPr bwMode="auto">
          <a:xfrm>
            <a:off x="4419600" y="37338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39" name="Oval 119" descr="62"/>
          <p:cNvSpPr>
            <a:spLocks noChangeArrowheads="1"/>
          </p:cNvSpPr>
          <p:nvPr/>
        </p:nvSpPr>
        <p:spPr bwMode="auto">
          <a:xfrm>
            <a:off x="5867400" y="37338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pPr>
              <a:defRPr/>
            </a:pPr>
            <a:endParaRPr lang="en-US" dirty="0">
              <a:latin typeface="Calibri" pitchFamily="34" charset="0"/>
            </a:endParaRPr>
          </a:p>
        </p:txBody>
      </p:sp>
      <p:sp>
        <p:nvSpPr>
          <p:cNvPr id="5240" name="Oval 120" descr="68"/>
          <p:cNvSpPr>
            <a:spLocks noChangeArrowheads="1"/>
          </p:cNvSpPr>
          <p:nvPr/>
        </p:nvSpPr>
        <p:spPr bwMode="auto">
          <a:xfrm flipH="1">
            <a:off x="2971800" y="33528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41" name="Oval 121" descr="90"/>
          <p:cNvSpPr>
            <a:spLocks noChangeArrowheads="1"/>
          </p:cNvSpPr>
          <p:nvPr/>
        </p:nvSpPr>
        <p:spPr bwMode="auto">
          <a:xfrm>
            <a:off x="5943600" y="32004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42" name="Oval 122" descr="80"/>
          <p:cNvSpPr>
            <a:spLocks noChangeArrowheads="1"/>
          </p:cNvSpPr>
          <p:nvPr/>
        </p:nvSpPr>
        <p:spPr bwMode="auto">
          <a:xfrm>
            <a:off x="5334000" y="12954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373" name="Oval 123"/>
          <p:cNvSpPr>
            <a:spLocks noChangeArrowheads="1"/>
          </p:cNvSpPr>
          <p:nvPr/>
        </p:nvSpPr>
        <p:spPr bwMode="auto">
          <a:xfrm>
            <a:off x="2514600" y="5791200"/>
            <a:ext cx="114300" cy="114300"/>
          </a:xfrm>
          <a:prstGeom prst="ellipse">
            <a:avLst/>
          </a:prstGeom>
          <a:solidFill>
            <a:srgbClr val="FFFFFF"/>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374" name="Oval 124"/>
          <p:cNvSpPr>
            <a:spLocks noChangeArrowheads="1"/>
          </p:cNvSpPr>
          <p:nvPr/>
        </p:nvSpPr>
        <p:spPr bwMode="auto">
          <a:xfrm>
            <a:off x="4495800" y="57912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375" name="Oval 125"/>
          <p:cNvSpPr>
            <a:spLocks noChangeArrowheads="1"/>
          </p:cNvSpPr>
          <p:nvPr/>
        </p:nvSpPr>
        <p:spPr bwMode="auto">
          <a:xfrm>
            <a:off x="6477000" y="5791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5249" name="Oval 129" descr="95"/>
          <p:cNvSpPr>
            <a:spLocks noChangeArrowheads="1"/>
          </p:cNvSpPr>
          <p:nvPr/>
        </p:nvSpPr>
        <p:spPr bwMode="auto">
          <a:xfrm>
            <a:off x="5181600" y="38862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31" name="Oval 128" descr="94"/>
          <p:cNvSpPr>
            <a:spLocks noChangeArrowheads="1"/>
          </p:cNvSpPr>
          <p:nvPr/>
        </p:nvSpPr>
        <p:spPr bwMode="auto">
          <a:xfrm>
            <a:off x="6324600" y="6858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30" name="Oval 76" descr="79"/>
          <p:cNvSpPr>
            <a:spLocks noChangeArrowheads="1"/>
          </p:cNvSpPr>
          <p:nvPr/>
        </p:nvSpPr>
        <p:spPr bwMode="auto">
          <a:xfrm>
            <a:off x="4724400" y="3733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33" name="Isosceles Triangle 132"/>
          <p:cNvSpPr>
            <a:spLocks noChangeAspect="1"/>
          </p:cNvSpPr>
          <p:nvPr/>
        </p:nvSpPr>
        <p:spPr>
          <a:xfrm rot="10800000">
            <a:off x="1752600" y="2133600"/>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34" name="Isosceles Triangle 133"/>
          <p:cNvSpPr>
            <a:spLocks noChangeAspect="1"/>
          </p:cNvSpPr>
          <p:nvPr/>
        </p:nvSpPr>
        <p:spPr>
          <a:xfrm rot="10800000">
            <a:off x="2209800" y="2133600"/>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35" name="Isosceles Triangle 134"/>
          <p:cNvSpPr>
            <a:spLocks noChangeAspect="1"/>
          </p:cNvSpPr>
          <p:nvPr/>
        </p:nvSpPr>
        <p:spPr>
          <a:xfrm rot="10800000">
            <a:off x="2590800" y="1371600"/>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36" name="Isosceles Triangle 135"/>
          <p:cNvSpPr>
            <a:spLocks noChangeAspect="1"/>
          </p:cNvSpPr>
          <p:nvPr/>
        </p:nvSpPr>
        <p:spPr>
          <a:xfrm rot="10800000">
            <a:off x="685800" y="5791200"/>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37" name="Oval 39" descr="16"/>
          <p:cNvSpPr>
            <a:spLocks noChangeArrowheads="1"/>
          </p:cNvSpPr>
          <p:nvPr/>
        </p:nvSpPr>
        <p:spPr bwMode="auto">
          <a:xfrm>
            <a:off x="3352800" y="1447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38" name="Oval 55" descr="35"/>
          <p:cNvSpPr>
            <a:spLocks noChangeArrowheads="1"/>
          </p:cNvSpPr>
          <p:nvPr/>
        </p:nvSpPr>
        <p:spPr bwMode="auto">
          <a:xfrm>
            <a:off x="6019800" y="990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40" name="Oval 47" descr="15"/>
          <p:cNvSpPr>
            <a:spLocks noChangeArrowheads="1"/>
          </p:cNvSpPr>
          <p:nvPr/>
        </p:nvSpPr>
        <p:spPr bwMode="auto">
          <a:xfrm>
            <a:off x="5638800" y="3657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27" name="Text Box 127"/>
          <p:cNvSpPr txBox="1">
            <a:spLocks noChangeArrowheads="1"/>
          </p:cNvSpPr>
          <p:nvPr/>
        </p:nvSpPr>
        <p:spPr bwMode="auto">
          <a:xfrm>
            <a:off x="914400" y="5715000"/>
            <a:ext cx="7391400" cy="457200"/>
          </a:xfrm>
          <a:prstGeom prst="rect">
            <a:avLst/>
          </a:prstGeom>
          <a:noFill/>
          <a:ln w="9525" algn="in">
            <a:noFill/>
            <a:miter lim="800000"/>
            <a:headEnd/>
            <a:tailEnd/>
          </a:ln>
        </p:spPr>
        <p:txBody>
          <a:bodyPr lIns="36576" tIns="36576" rIns="36576" bIns="36576"/>
          <a:lstStyle/>
          <a:p>
            <a:r>
              <a:rPr lang="en-US" sz="1200" dirty="0">
                <a:solidFill>
                  <a:srgbClr val="000000"/>
                </a:solidFill>
                <a:latin typeface="Times New Roman" pitchFamily="18" charset="0"/>
              </a:rPr>
              <a:t>Significant Backfire         	</a:t>
            </a:r>
            <a:r>
              <a:rPr lang="en-US" sz="1200" dirty="0" smtClean="0">
                <a:solidFill>
                  <a:srgbClr val="000000"/>
                </a:solidFill>
                <a:latin typeface="Times New Roman" pitchFamily="18" charset="0"/>
              </a:rPr>
              <a:t>Non-Significant Finding</a:t>
            </a:r>
            <a:r>
              <a:rPr lang="en-US" sz="1200" dirty="0">
                <a:solidFill>
                  <a:srgbClr val="000000"/>
                </a:solidFill>
                <a:latin typeface="Times New Roman" pitchFamily="18" charset="0"/>
              </a:rPr>
              <a:t>	      Mixed Results	       Significant /Effective	</a:t>
            </a:r>
          </a:p>
          <a:p>
            <a:endParaRPr lang="en-US" sz="1200" dirty="0">
              <a:solidFill>
                <a:srgbClr val="000000"/>
              </a:solidFill>
              <a:latin typeface="Times New Roman" pitchFamily="18" charset="0"/>
            </a:endParaRPr>
          </a:p>
        </p:txBody>
      </p:sp>
      <p:sp>
        <p:nvSpPr>
          <p:cNvPr id="100" name="Isosceles Triangle 99"/>
          <p:cNvSpPr>
            <a:spLocks noChangeAspect="1"/>
          </p:cNvSpPr>
          <p:nvPr/>
        </p:nvSpPr>
        <p:spPr>
          <a:xfrm rot="10800000">
            <a:off x="3276600" y="3352800"/>
            <a:ext cx="114300" cy="112713"/>
          </a:xfrm>
          <a:prstGeom prst="triangle">
            <a:avLst/>
          </a:prstGeom>
          <a:solidFill>
            <a:srgbClr val="CC0000"/>
          </a:solidFill>
          <a:ln w="3175">
            <a:solidFill>
              <a:schemeClr val="tx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dirty="0">
              <a:solidFill>
                <a:srgbClr val="FF0000"/>
              </a:solidFill>
            </a:endParaRPr>
          </a:p>
        </p:txBody>
      </p:sp>
      <p:sp>
        <p:nvSpPr>
          <p:cNvPr id="101" name="Oval 72" descr="70"/>
          <p:cNvSpPr>
            <a:spLocks noChangeArrowheads="1"/>
          </p:cNvSpPr>
          <p:nvPr/>
        </p:nvSpPr>
        <p:spPr bwMode="auto">
          <a:xfrm>
            <a:off x="3886200" y="43434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2" name="Oval 60" descr="48"/>
          <p:cNvSpPr>
            <a:spLocks noChangeArrowheads="1"/>
          </p:cNvSpPr>
          <p:nvPr/>
        </p:nvSpPr>
        <p:spPr bwMode="auto">
          <a:xfrm>
            <a:off x="5257800" y="16002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3" name="Oval 93" descr="56"/>
          <p:cNvSpPr>
            <a:spLocks noChangeArrowheads="1"/>
          </p:cNvSpPr>
          <p:nvPr/>
        </p:nvSpPr>
        <p:spPr bwMode="auto">
          <a:xfrm>
            <a:off x="5486400" y="12954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4" name="Oval 93" descr="56"/>
          <p:cNvSpPr>
            <a:spLocks noChangeArrowheads="1"/>
          </p:cNvSpPr>
          <p:nvPr/>
        </p:nvSpPr>
        <p:spPr bwMode="auto">
          <a:xfrm>
            <a:off x="5181600" y="1295400"/>
            <a:ext cx="114300" cy="114300"/>
          </a:xfrm>
          <a:prstGeom prst="ellipse">
            <a:avLst/>
          </a:prstGeom>
          <a:solidFill>
            <a:schemeClr val="bg1">
              <a:lumMod val="50000"/>
            </a:schemeClr>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5" name="Oval 47" descr="15"/>
          <p:cNvSpPr>
            <a:spLocks noChangeArrowheads="1"/>
          </p:cNvSpPr>
          <p:nvPr/>
        </p:nvSpPr>
        <p:spPr bwMode="auto">
          <a:xfrm>
            <a:off x="5334000" y="4038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6" name="Oval 84" descr="88"/>
          <p:cNvSpPr>
            <a:spLocks noChangeArrowheads="1"/>
          </p:cNvSpPr>
          <p:nvPr/>
        </p:nvSpPr>
        <p:spPr bwMode="auto">
          <a:xfrm>
            <a:off x="2438400" y="1371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7" name="Oval 107" descr="28"/>
          <p:cNvSpPr>
            <a:spLocks noChangeArrowheads="1"/>
          </p:cNvSpPr>
          <p:nvPr/>
        </p:nvSpPr>
        <p:spPr bwMode="auto">
          <a:xfrm>
            <a:off x="2362200" y="2133600"/>
            <a:ext cx="114300" cy="114300"/>
          </a:xfrm>
          <a:prstGeom prst="ellipse">
            <a:avLst/>
          </a:prstGeom>
          <a:no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08" name="Oval 57" descr="41"/>
          <p:cNvSpPr>
            <a:spLocks noChangeArrowheads="1"/>
          </p:cNvSpPr>
          <p:nvPr/>
        </p:nvSpPr>
        <p:spPr bwMode="auto">
          <a:xfrm>
            <a:off x="5486400" y="6858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2" name="TextBox 111"/>
          <p:cNvSpPr txBox="1"/>
          <p:nvPr/>
        </p:nvSpPr>
        <p:spPr>
          <a:xfrm>
            <a:off x="228600" y="76200"/>
            <a:ext cx="2819400" cy="430887"/>
          </a:xfrm>
          <a:prstGeom prst="rect">
            <a:avLst/>
          </a:prstGeom>
          <a:noFill/>
        </p:spPr>
        <p:txBody>
          <a:bodyPr wrap="square" rtlCol="0">
            <a:spAutoFit/>
          </a:bodyPr>
          <a:lstStyle/>
          <a:p>
            <a:r>
              <a:rPr lang="en-US" sz="2200" b="1" dirty="0" smtClean="0"/>
              <a:t>N=103 (Dec 2010)</a:t>
            </a:r>
          </a:p>
        </p:txBody>
      </p:sp>
      <p:sp>
        <p:nvSpPr>
          <p:cNvPr id="110" name="Footer Placeholder 109"/>
          <p:cNvSpPr>
            <a:spLocks noGrp="1"/>
          </p:cNvSpPr>
          <p:nvPr>
            <p:ph type="ftr" sz="quarter" idx="11"/>
          </p:nvPr>
        </p:nvSpPr>
        <p:spPr>
          <a:xfrm>
            <a:off x="609600" y="6096000"/>
            <a:ext cx="8001000" cy="517331"/>
          </a:xfrm>
        </p:spPr>
        <p:txBody>
          <a:bodyPr/>
          <a:lstStyle/>
          <a:p>
            <a:pPr algn="ctr"/>
            <a:r>
              <a:rPr lang="en-US" sz="2000" b="1" dirty="0" smtClean="0"/>
              <a:t>THE EVIDENCE-BASED POLICING MATRIX</a:t>
            </a:r>
            <a:endParaRPr lang="en-US" sz="2000" b="1" dirty="0"/>
          </a:p>
        </p:txBody>
      </p:sp>
      <p:sp>
        <p:nvSpPr>
          <p:cNvPr id="109" name="Oval 72" descr="70"/>
          <p:cNvSpPr>
            <a:spLocks noChangeArrowheads="1"/>
          </p:cNvSpPr>
          <p:nvPr/>
        </p:nvSpPr>
        <p:spPr bwMode="auto">
          <a:xfrm>
            <a:off x="2057400" y="4419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1" name="Oval 49" descr="19"/>
          <p:cNvSpPr>
            <a:spLocks noChangeArrowheads="1"/>
          </p:cNvSpPr>
          <p:nvPr/>
        </p:nvSpPr>
        <p:spPr bwMode="auto">
          <a:xfrm>
            <a:off x="4876800" y="3810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3" name="Oval 118" descr="87"/>
          <p:cNvSpPr>
            <a:spLocks noChangeArrowheads="1"/>
          </p:cNvSpPr>
          <p:nvPr/>
        </p:nvSpPr>
        <p:spPr bwMode="auto">
          <a:xfrm>
            <a:off x="4419600" y="38862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4" name="Oval 118" descr="87"/>
          <p:cNvSpPr>
            <a:spLocks noChangeArrowheads="1"/>
          </p:cNvSpPr>
          <p:nvPr/>
        </p:nvSpPr>
        <p:spPr bwMode="auto">
          <a:xfrm>
            <a:off x="4572000" y="3657600"/>
            <a:ext cx="114300" cy="114300"/>
          </a:xfrm>
          <a:prstGeom prst="ellipse">
            <a:avLst/>
          </a:prstGeom>
          <a:solidFill>
            <a:schemeClr val="bg1"/>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5" name="Oval 34" descr="5"/>
          <p:cNvSpPr>
            <a:spLocks noChangeArrowheads="1"/>
          </p:cNvSpPr>
          <p:nvPr/>
        </p:nvSpPr>
        <p:spPr bwMode="auto">
          <a:xfrm>
            <a:off x="4800600" y="762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6" name="Oval 60" descr="48"/>
          <p:cNvSpPr>
            <a:spLocks noChangeArrowheads="1"/>
          </p:cNvSpPr>
          <p:nvPr/>
        </p:nvSpPr>
        <p:spPr bwMode="auto">
          <a:xfrm>
            <a:off x="5029200" y="15240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
        <p:nvSpPr>
          <p:cNvPr id="117" name="Oval 60" descr="48"/>
          <p:cNvSpPr>
            <a:spLocks noChangeArrowheads="1"/>
          </p:cNvSpPr>
          <p:nvPr/>
        </p:nvSpPr>
        <p:spPr bwMode="auto">
          <a:xfrm>
            <a:off x="5638800" y="1371600"/>
            <a:ext cx="114300" cy="114300"/>
          </a:xfrm>
          <a:prstGeom prst="ellipse">
            <a:avLst/>
          </a:prstGeom>
          <a:solidFill>
            <a:srgbClr val="000000"/>
          </a:solidFill>
          <a:ln w="3175" algn="in">
            <a:solidFill>
              <a:srgbClr val="000000"/>
            </a:solidFill>
            <a:round/>
            <a:headEnd/>
            <a:tailEnd/>
          </a:ln>
        </p:spPr>
        <p:txBody>
          <a:bodyPr lIns="36576" tIns="36576" rIns="36576" bIns="36576"/>
          <a:lstStyle/>
          <a:p>
            <a:endParaRPr lang="en-US" dirty="0">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000" fill="hold"/>
                                        <p:tgtEl>
                                          <p:spTgt spid="106"/>
                                        </p:tgtEl>
                                        <p:attrNameLst>
                                          <p:attrName>ppt_x</p:attrName>
                                        </p:attrNameLst>
                                      </p:cBhvr>
                                      <p:tavLst>
                                        <p:tav tm="0">
                                          <p:val>
                                            <p:strVal val="0-#ppt_w/2"/>
                                          </p:val>
                                        </p:tav>
                                        <p:tav tm="100000">
                                          <p:val>
                                            <p:strVal val="#ppt_x"/>
                                          </p:val>
                                        </p:tav>
                                      </p:tavLst>
                                    </p:anim>
                                    <p:anim calcmode="lin" valueType="num">
                                      <p:cBhvr additive="base">
                                        <p:cTn id="8" dur="1000" fill="hold"/>
                                        <p:tgtEl>
                                          <p:spTgt spid="10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227"/>
                                        </p:tgtEl>
                                        <p:attrNameLst>
                                          <p:attrName>style.visibility</p:attrName>
                                        </p:attrNameLst>
                                      </p:cBhvr>
                                      <p:to>
                                        <p:strVal val="visible"/>
                                      </p:to>
                                    </p:set>
                                    <p:anim calcmode="lin" valueType="num">
                                      <p:cBhvr additive="base">
                                        <p:cTn id="11" dur="1000" fill="hold"/>
                                        <p:tgtEl>
                                          <p:spTgt spid="5227"/>
                                        </p:tgtEl>
                                        <p:attrNameLst>
                                          <p:attrName>ppt_x</p:attrName>
                                        </p:attrNameLst>
                                      </p:cBhvr>
                                      <p:tavLst>
                                        <p:tav tm="0">
                                          <p:val>
                                            <p:strVal val="0-#ppt_w/2"/>
                                          </p:val>
                                        </p:tav>
                                        <p:tav tm="100000">
                                          <p:val>
                                            <p:strVal val="#ppt_x"/>
                                          </p:val>
                                        </p:tav>
                                      </p:tavLst>
                                    </p:anim>
                                    <p:anim calcmode="lin" valueType="num">
                                      <p:cBhvr additive="base">
                                        <p:cTn id="12" dur="1000" fill="hold"/>
                                        <p:tgtEl>
                                          <p:spTgt spid="522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1000" fill="hold"/>
                                        <p:tgtEl>
                                          <p:spTgt spid="107"/>
                                        </p:tgtEl>
                                        <p:attrNameLst>
                                          <p:attrName>ppt_x</p:attrName>
                                        </p:attrNameLst>
                                      </p:cBhvr>
                                      <p:tavLst>
                                        <p:tav tm="0">
                                          <p:val>
                                            <p:strVal val="0-#ppt_w/2"/>
                                          </p:val>
                                        </p:tav>
                                        <p:tav tm="100000">
                                          <p:val>
                                            <p:strVal val="#ppt_x"/>
                                          </p:val>
                                        </p:tav>
                                      </p:tavLst>
                                    </p:anim>
                                    <p:anim calcmode="lin" valueType="num">
                                      <p:cBhvr additive="base">
                                        <p:cTn id="16" dur="1000" fill="hold"/>
                                        <p:tgtEl>
                                          <p:spTgt spid="10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1000" fill="hold"/>
                                        <p:tgtEl>
                                          <p:spTgt spid="100"/>
                                        </p:tgtEl>
                                        <p:attrNameLst>
                                          <p:attrName>ppt_x</p:attrName>
                                        </p:attrNameLst>
                                      </p:cBhvr>
                                      <p:tavLst>
                                        <p:tav tm="0">
                                          <p:val>
                                            <p:strVal val="0-#ppt_w/2"/>
                                          </p:val>
                                        </p:tav>
                                        <p:tav tm="100000">
                                          <p:val>
                                            <p:strVal val="#ppt_x"/>
                                          </p:val>
                                        </p:tav>
                                      </p:tavLst>
                                    </p:anim>
                                    <p:anim calcmode="lin" valueType="num">
                                      <p:cBhvr additive="base">
                                        <p:cTn id="20" dur="1000" fill="hold"/>
                                        <p:tgtEl>
                                          <p:spTgt spid="10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35"/>
                                        </p:tgtEl>
                                        <p:attrNameLst>
                                          <p:attrName>style.visibility</p:attrName>
                                        </p:attrNameLst>
                                      </p:cBhvr>
                                      <p:to>
                                        <p:strVal val="visible"/>
                                      </p:to>
                                    </p:set>
                                    <p:anim calcmode="lin" valueType="num">
                                      <p:cBhvr additive="base">
                                        <p:cTn id="23" dur="1000" fill="hold"/>
                                        <p:tgtEl>
                                          <p:spTgt spid="135"/>
                                        </p:tgtEl>
                                        <p:attrNameLst>
                                          <p:attrName>ppt_x</p:attrName>
                                        </p:attrNameLst>
                                      </p:cBhvr>
                                      <p:tavLst>
                                        <p:tav tm="0">
                                          <p:val>
                                            <p:strVal val="0-#ppt_w/2"/>
                                          </p:val>
                                        </p:tav>
                                        <p:tav tm="100000">
                                          <p:val>
                                            <p:strVal val="#ppt_x"/>
                                          </p:val>
                                        </p:tav>
                                      </p:tavLst>
                                    </p:anim>
                                    <p:anim calcmode="lin" valueType="num">
                                      <p:cBhvr additive="base">
                                        <p:cTn id="24" dur="1000" fill="hold"/>
                                        <p:tgtEl>
                                          <p:spTgt spid="135"/>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5204"/>
                                        </p:tgtEl>
                                        <p:attrNameLst>
                                          <p:attrName>style.visibility</p:attrName>
                                        </p:attrNameLst>
                                      </p:cBhvr>
                                      <p:to>
                                        <p:strVal val="visible"/>
                                      </p:to>
                                    </p:set>
                                    <p:anim calcmode="lin" valueType="num">
                                      <p:cBhvr additive="base">
                                        <p:cTn id="27" dur="1000" fill="hold"/>
                                        <p:tgtEl>
                                          <p:spTgt spid="5204"/>
                                        </p:tgtEl>
                                        <p:attrNameLst>
                                          <p:attrName>ppt_x</p:attrName>
                                        </p:attrNameLst>
                                      </p:cBhvr>
                                      <p:tavLst>
                                        <p:tav tm="0">
                                          <p:val>
                                            <p:strVal val="0-#ppt_w/2"/>
                                          </p:val>
                                        </p:tav>
                                        <p:tav tm="100000">
                                          <p:val>
                                            <p:strVal val="#ppt_x"/>
                                          </p:val>
                                        </p:tav>
                                      </p:tavLst>
                                    </p:anim>
                                    <p:anim calcmode="lin" valueType="num">
                                      <p:cBhvr additive="base">
                                        <p:cTn id="28" dur="1000" fill="hold"/>
                                        <p:tgtEl>
                                          <p:spTgt spid="5204"/>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5179"/>
                                        </p:tgtEl>
                                        <p:attrNameLst>
                                          <p:attrName>style.visibility</p:attrName>
                                        </p:attrNameLst>
                                      </p:cBhvr>
                                      <p:to>
                                        <p:strVal val="visible"/>
                                      </p:to>
                                    </p:set>
                                    <p:anim calcmode="lin" valueType="num">
                                      <p:cBhvr additive="base">
                                        <p:cTn id="31" dur="1000" fill="hold"/>
                                        <p:tgtEl>
                                          <p:spTgt spid="5179"/>
                                        </p:tgtEl>
                                        <p:attrNameLst>
                                          <p:attrName>ppt_x</p:attrName>
                                        </p:attrNameLst>
                                      </p:cBhvr>
                                      <p:tavLst>
                                        <p:tav tm="0">
                                          <p:val>
                                            <p:strVal val="0-#ppt_w/2"/>
                                          </p:val>
                                        </p:tav>
                                        <p:tav tm="100000">
                                          <p:val>
                                            <p:strVal val="#ppt_x"/>
                                          </p:val>
                                        </p:tav>
                                      </p:tavLst>
                                    </p:anim>
                                    <p:anim calcmode="lin" valueType="num">
                                      <p:cBhvr additive="base">
                                        <p:cTn id="32" dur="1000" fill="hold"/>
                                        <p:tgtEl>
                                          <p:spTgt spid="5179"/>
                                        </p:tgtEl>
                                        <p:attrNameLst>
                                          <p:attrName>ppt_y</p:attrName>
                                        </p:attrNameLst>
                                      </p:cBhvr>
                                      <p:tavLst>
                                        <p:tav tm="0">
                                          <p:val>
                                            <p:strVal val="0-#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5151"/>
                                        </p:tgtEl>
                                        <p:attrNameLst>
                                          <p:attrName>style.visibility</p:attrName>
                                        </p:attrNameLst>
                                      </p:cBhvr>
                                      <p:to>
                                        <p:strVal val="visible"/>
                                      </p:to>
                                    </p:set>
                                    <p:anim calcmode="lin" valueType="num">
                                      <p:cBhvr additive="base">
                                        <p:cTn id="35" dur="1000" fill="hold"/>
                                        <p:tgtEl>
                                          <p:spTgt spid="5151"/>
                                        </p:tgtEl>
                                        <p:attrNameLst>
                                          <p:attrName>ppt_x</p:attrName>
                                        </p:attrNameLst>
                                      </p:cBhvr>
                                      <p:tavLst>
                                        <p:tav tm="0">
                                          <p:val>
                                            <p:strVal val="0-#ppt_w/2"/>
                                          </p:val>
                                        </p:tav>
                                        <p:tav tm="100000">
                                          <p:val>
                                            <p:strVal val="#ppt_x"/>
                                          </p:val>
                                        </p:tav>
                                      </p:tavLst>
                                    </p:anim>
                                    <p:anim calcmode="lin" valueType="num">
                                      <p:cBhvr additive="base">
                                        <p:cTn id="36" dur="1000" fill="hold"/>
                                        <p:tgtEl>
                                          <p:spTgt spid="5151"/>
                                        </p:tgtEl>
                                        <p:attrNameLst>
                                          <p:attrName>ppt_y</p:attrName>
                                        </p:attrNameLst>
                                      </p:cBhvr>
                                      <p:tavLst>
                                        <p:tav tm="0">
                                          <p:val>
                                            <p:strVal val="0-#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219"/>
                                        </p:tgtEl>
                                        <p:attrNameLst>
                                          <p:attrName>style.visibility</p:attrName>
                                        </p:attrNameLst>
                                      </p:cBhvr>
                                      <p:to>
                                        <p:strVal val="visible"/>
                                      </p:to>
                                    </p:set>
                                    <p:anim calcmode="lin" valueType="num">
                                      <p:cBhvr additive="base">
                                        <p:cTn id="39" dur="1000" fill="hold"/>
                                        <p:tgtEl>
                                          <p:spTgt spid="5219"/>
                                        </p:tgtEl>
                                        <p:attrNameLst>
                                          <p:attrName>ppt_x</p:attrName>
                                        </p:attrNameLst>
                                      </p:cBhvr>
                                      <p:tavLst>
                                        <p:tav tm="0">
                                          <p:val>
                                            <p:strVal val="0-#ppt_w/2"/>
                                          </p:val>
                                        </p:tav>
                                        <p:tav tm="100000">
                                          <p:val>
                                            <p:strVal val="#ppt_x"/>
                                          </p:val>
                                        </p:tav>
                                      </p:tavLst>
                                    </p:anim>
                                    <p:anim calcmode="lin" valueType="num">
                                      <p:cBhvr additive="base">
                                        <p:cTn id="40" dur="1000" fill="hold"/>
                                        <p:tgtEl>
                                          <p:spTgt spid="5219"/>
                                        </p:tgtEl>
                                        <p:attrNameLst>
                                          <p:attrName>ppt_y</p:attrName>
                                        </p:attrNameLst>
                                      </p:cBhvr>
                                      <p:tavLst>
                                        <p:tav tm="0">
                                          <p:val>
                                            <p:strVal val="0-#ppt_h/2"/>
                                          </p:val>
                                        </p:tav>
                                        <p:tav tm="100000">
                                          <p:val>
                                            <p:strVal val="#ppt_y"/>
                                          </p:val>
                                        </p:tav>
                                      </p:tavLst>
                                    </p:anim>
                                  </p:childTnLst>
                                </p:cTn>
                              </p:par>
                              <p:par>
                                <p:cTn id="41" presetID="2" presetClass="entr" presetSubtype="9" fill="hold" nodeType="withEffect">
                                  <p:stCondLst>
                                    <p:cond delay="0"/>
                                  </p:stCondLst>
                                  <p:childTnLst>
                                    <p:set>
                                      <p:cBhvr>
                                        <p:cTn id="42" dur="1" fill="hold">
                                          <p:stCondLst>
                                            <p:cond delay="0"/>
                                          </p:stCondLst>
                                        </p:cTn>
                                        <p:tgtEl>
                                          <p:spTgt spid="5215"/>
                                        </p:tgtEl>
                                        <p:attrNameLst>
                                          <p:attrName>style.visibility</p:attrName>
                                        </p:attrNameLst>
                                      </p:cBhvr>
                                      <p:to>
                                        <p:strVal val="visible"/>
                                      </p:to>
                                    </p:set>
                                    <p:anim calcmode="lin" valueType="num">
                                      <p:cBhvr additive="base">
                                        <p:cTn id="43" dur="1000" fill="hold"/>
                                        <p:tgtEl>
                                          <p:spTgt spid="5215"/>
                                        </p:tgtEl>
                                        <p:attrNameLst>
                                          <p:attrName>ppt_x</p:attrName>
                                        </p:attrNameLst>
                                      </p:cBhvr>
                                      <p:tavLst>
                                        <p:tav tm="0">
                                          <p:val>
                                            <p:strVal val="0-#ppt_w/2"/>
                                          </p:val>
                                        </p:tav>
                                        <p:tav tm="100000">
                                          <p:val>
                                            <p:strVal val="#ppt_x"/>
                                          </p:val>
                                        </p:tav>
                                      </p:tavLst>
                                    </p:anim>
                                    <p:anim calcmode="lin" valueType="num">
                                      <p:cBhvr additive="base">
                                        <p:cTn id="44" dur="1000" fill="hold"/>
                                        <p:tgtEl>
                                          <p:spTgt spid="5215"/>
                                        </p:tgtEl>
                                        <p:attrNameLst>
                                          <p:attrName>ppt_y</p:attrName>
                                        </p:attrNameLst>
                                      </p:cBhvr>
                                      <p:tavLst>
                                        <p:tav tm="0">
                                          <p:val>
                                            <p:strVal val="0-#ppt_h/2"/>
                                          </p:val>
                                        </p:tav>
                                        <p:tav tm="100000">
                                          <p:val>
                                            <p:strVal val="#ppt_y"/>
                                          </p:val>
                                        </p:tav>
                                      </p:tavLst>
                                    </p:anim>
                                  </p:childTnLst>
                                </p:cTn>
                              </p:par>
                              <p:par>
                                <p:cTn id="45" presetID="2" presetClass="entr" presetSubtype="9" fill="hold" nodeType="withEffect">
                                  <p:stCondLst>
                                    <p:cond delay="0"/>
                                  </p:stCondLst>
                                  <p:childTnLst>
                                    <p:set>
                                      <p:cBhvr>
                                        <p:cTn id="46" dur="1" fill="hold">
                                          <p:stCondLst>
                                            <p:cond delay="0"/>
                                          </p:stCondLst>
                                        </p:cTn>
                                        <p:tgtEl>
                                          <p:spTgt spid="5187"/>
                                        </p:tgtEl>
                                        <p:attrNameLst>
                                          <p:attrName>style.visibility</p:attrName>
                                        </p:attrNameLst>
                                      </p:cBhvr>
                                      <p:to>
                                        <p:strVal val="visible"/>
                                      </p:to>
                                    </p:set>
                                    <p:anim calcmode="lin" valueType="num">
                                      <p:cBhvr additive="base">
                                        <p:cTn id="47" dur="1000" fill="hold"/>
                                        <p:tgtEl>
                                          <p:spTgt spid="5187"/>
                                        </p:tgtEl>
                                        <p:attrNameLst>
                                          <p:attrName>ppt_x</p:attrName>
                                        </p:attrNameLst>
                                      </p:cBhvr>
                                      <p:tavLst>
                                        <p:tav tm="0">
                                          <p:val>
                                            <p:strVal val="0-#ppt_w/2"/>
                                          </p:val>
                                        </p:tav>
                                        <p:tav tm="100000">
                                          <p:val>
                                            <p:strVal val="#ppt_x"/>
                                          </p:val>
                                        </p:tav>
                                      </p:tavLst>
                                    </p:anim>
                                    <p:anim calcmode="lin" valueType="num">
                                      <p:cBhvr additive="base">
                                        <p:cTn id="48" dur="1000" fill="hold"/>
                                        <p:tgtEl>
                                          <p:spTgt spid="5187"/>
                                        </p:tgtEl>
                                        <p:attrNameLst>
                                          <p:attrName>ppt_y</p:attrName>
                                        </p:attrNameLst>
                                      </p:cBhvr>
                                      <p:tavLst>
                                        <p:tav tm="0">
                                          <p:val>
                                            <p:strVal val="0-#ppt_h/2"/>
                                          </p:val>
                                        </p:tav>
                                        <p:tav tm="100000">
                                          <p:val>
                                            <p:strVal val="#ppt_y"/>
                                          </p:val>
                                        </p:tav>
                                      </p:tavLst>
                                    </p:anim>
                                  </p:childTnLst>
                                </p:cTn>
                              </p:par>
                              <p:par>
                                <p:cTn id="49" presetID="2" presetClass="entr" presetSubtype="9" fill="hold" nodeType="withEffect">
                                  <p:stCondLst>
                                    <p:cond delay="0"/>
                                  </p:stCondLst>
                                  <p:childTnLst>
                                    <p:set>
                                      <p:cBhvr>
                                        <p:cTn id="50" dur="1" fill="hold">
                                          <p:stCondLst>
                                            <p:cond delay="0"/>
                                          </p:stCondLst>
                                        </p:cTn>
                                        <p:tgtEl>
                                          <p:spTgt spid="5225"/>
                                        </p:tgtEl>
                                        <p:attrNameLst>
                                          <p:attrName>style.visibility</p:attrName>
                                        </p:attrNameLst>
                                      </p:cBhvr>
                                      <p:to>
                                        <p:strVal val="visible"/>
                                      </p:to>
                                    </p:set>
                                    <p:anim calcmode="lin" valueType="num">
                                      <p:cBhvr additive="base">
                                        <p:cTn id="51" dur="1000" fill="hold"/>
                                        <p:tgtEl>
                                          <p:spTgt spid="5225"/>
                                        </p:tgtEl>
                                        <p:attrNameLst>
                                          <p:attrName>ppt_x</p:attrName>
                                        </p:attrNameLst>
                                      </p:cBhvr>
                                      <p:tavLst>
                                        <p:tav tm="0">
                                          <p:val>
                                            <p:strVal val="0-#ppt_w/2"/>
                                          </p:val>
                                        </p:tav>
                                        <p:tav tm="100000">
                                          <p:val>
                                            <p:strVal val="#ppt_x"/>
                                          </p:val>
                                        </p:tav>
                                      </p:tavLst>
                                    </p:anim>
                                    <p:anim calcmode="lin" valueType="num">
                                      <p:cBhvr additive="base">
                                        <p:cTn id="52" dur="1000" fill="hold"/>
                                        <p:tgtEl>
                                          <p:spTgt spid="5225"/>
                                        </p:tgtEl>
                                        <p:attrNameLst>
                                          <p:attrName>ppt_y</p:attrName>
                                        </p:attrNameLst>
                                      </p:cBhvr>
                                      <p:tavLst>
                                        <p:tav tm="0">
                                          <p:val>
                                            <p:strVal val="0-#ppt_h/2"/>
                                          </p:val>
                                        </p:tav>
                                        <p:tav tm="100000">
                                          <p:val>
                                            <p:strVal val="#ppt_y"/>
                                          </p:val>
                                        </p:tav>
                                      </p:tavLst>
                                    </p:anim>
                                  </p:childTnLst>
                                </p:cTn>
                              </p:par>
                              <p:par>
                                <p:cTn id="53" presetID="2" presetClass="entr" presetSubtype="9" fill="hold" nodeType="withEffect">
                                  <p:stCondLst>
                                    <p:cond delay="0"/>
                                  </p:stCondLst>
                                  <p:childTnLst>
                                    <p:set>
                                      <p:cBhvr>
                                        <p:cTn id="54" dur="1" fill="hold">
                                          <p:stCondLst>
                                            <p:cond delay="0"/>
                                          </p:stCondLst>
                                        </p:cTn>
                                        <p:tgtEl>
                                          <p:spTgt spid="5209"/>
                                        </p:tgtEl>
                                        <p:attrNameLst>
                                          <p:attrName>style.visibility</p:attrName>
                                        </p:attrNameLst>
                                      </p:cBhvr>
                                      <p:to>
                                        <p:strVal val="visible"/>
                                      </p:to>
                                    </p:set>
                                    <p:anim calcmode="lin" valueType="num">
                                      <p:cBhvr additive="base">
                                        <p:cTn id="55" dur="1000" fill="hold"/>
                                        <p:tgtEl>
                                          <p:spTgt spid="5209"/>
                                        </p:tgtEl>
                                        <p:attrNameLst>
                                          <p:attrName>ppt_x</p:attrName>
                                        </p:attrNameLst>
                                      </p:cBhvr>
                                      <p:tavLst>
                                        <p:tav tm="0">
                                          <p:val>
                                            <p:strVal val="0-#ppt_w/2"/>
                                          </p:val>
                                        </p:tav>
                                        <p:tav tm="100000">
                                          <p:val>
                                            <p:strVal val="#ppt_x"/>
                                          </p:val>
                                        </p:tav>
                                      </p:tavLst>
                                    </p:anim>
                                    <p:anim calcmode="lin" valueType="num">
                                      <p:cBhvr additive="base">
                                        <p:cTn id="56" dur="1000" fill="hold"/>
                                        <p:tgtEl>
                                          <p:spTgt spid="5209"/>
                                        </p:tgtEl>
                                        <p:attrNameLst>
                                          <p:attrName>ppt_y</p:attrName>
                                        </p:attrNameLst>
                                      </p:cBhvr>
                                      <p:tavLst>
                                        <p:tav tm="0">
                                          <p:val>
                                            <p:strVal val="0-#ppt_h/2"/>
                                          </p:val>
                                        </p:tav>
                                        <p:tav tm="100000">
                                          <p:val>
                                            <p:strVal val="#ppt_y"/>
                                          </p:val>
                                        </p:tav>
                                      </p:tavLst>
                                    </p:anim>
                                  </p:childTnLst>
                                </p:cTn>
                              </p:par>
                              <p:par>
                                <p:cTn id="57" presetID="2" presetClass="entr" presetSubtype="9" fill="hold" nodeType="withEffect">
                                  <p:stCondLst>
                                    <p:cond delay="0"/>
                                  </p:stCondLst>
                                  <p:childTnLst>
                                    <p:set>
                                      <p:cBhvr>
                                        <p:cTn id="58" dur="1" fill="hold">
                                          <p:stCondLst>
                                            <p:cond delay="0"/>
                                          </p:stCondLst>
                                        </p:cTn>
                                        <p:tgtEl>
                                          <p:spTgt spid="5228"/>
                                        </p:tgtEl>
                                        <p:attrNameLst>
                                          <p:attrName>style.visibility</p:attrName>
                                        </p:attrNameLst>
                                      </p:cBhvr>
                                      <p:to>
                                        <p:strVal val="visible"/>
                                      </p:to>
                                    </p:set>
                                    <p:anim calcmode="lin" valueType="num">
                                      <p:cBhvr additive="base">
                                        <p:cTn id="59" dur="1000" fill="hold"/>
                                        <p:tgtEl>
                                          <p:spTgt spid="5228"/>
                                        </p:tgtEl>
                                        <p:attrNameLst>
                                          <p:attrName>ppt_x</p:attrName>
                                        </p:attrNameLst>
                                      </p:cBhvr>
                                      <p:tavLst>
                                        <p:tav tm="0">
                                          <p:val>
                                            <p:strVal val="0-#ppt_w/2"/>
                                          </p:val>
                                        </p:tav>
                                        <p:tav tm="100000">
                                          <p:val>
                                            <p:strVal val="#ppt_x"/>
                                          </p:val>
                                        </p:tav>
                                      </p:tavLst>
                                    </p:anim>
                                    <p:anim calcmode="lin" valueType="num">
                                      <p:cBhvr additive="base">
                                        <p:cTn id="60" dur="1000" fill="hold"/>
                                        <p:tgtEl>
                                          <p:spTgt spid="5228"/>
                                        </p:tgtEl>
                                        <p:attrNameLst>
                                          <p:attrName>ppt_y</p:attrName>
                                        </p:attrNameLst>
                                      </p:cBhvr>
                                      <p:tavLst>
                                        <p:tav tm="0">
                                          <p:val>
                                            <p:strVal val="0-#ppt_h/2"/>
                                          </p:val>
                                        </p:tav>
                                        <p:tav tm="100000">
                                          <p:val>
                                            <p:strVal val="#ppt_y"/>
                                          </p:val>
                                        </p:tav>
                                      </p:tavLst>
                                    </p:anim>
                                  </p:childTnLst>
                                </p:cTn>
                              </p:par>
                              <p:par>
                                <p:cTn id="61" presetID="2" presetClass="entr" presetSubtype="9" fill="hold" nodeType="withEffect">
                                  <p:stCondLst>
                                    <p:cond delay="0"/>
                                  </p:stCondLst>
                                  <p:childTnLst>
                                    <p:set>
                                      <p:cBhvr>
                                        <p:cTn id="62" dur="1" fill="hold">
                                          <p:stCondLst>
                                            <p:cond delay="0"/>
                                          </p:stCondLst>
                                        </p:cTn>
                                        <p:tgtEl>
                                          <p:spTgt spid="5237"/>
                                        </p:tgtEl>
                                        <p:attrNameLst>
                                          <p:attrName>style.visibility</p:attrName>
                                        </p:attrNameLst>
                                      </p:cBhvr>
                                      <p:to>
                                        <p:strVal val="visible"/>
                                      </p:to>
                                    </p:set>
                                    <p:anim calcmode="lin" valueType="num">
                                      <p:cBhvr additive="base">
                                        <p:cTn id="63" dur="1000" fill="hold"/>
                                        <p:tgtEl>
                                          <p:spTgt spid="5237"/>
                                        </p:tgtEl>
                                        <p:attrNameLst>
                                          <p:attrName>ppt_x</p:attrName>
                                        </p:attrNameLst>
                                      </p:cBhvr>
                                      <p:tavLst>
                                        <p:tav tm="0">
                                          <p:val>
                                            <p:strVal val="0-#ppt_w/2"/>
                                          </p:val>
                                        </p:tav>
                                        <p:tav tm="100000">
                                          <p:val>
                                            <p:strVal val="#ppt_x"/>
                                          </p:val>
                                        </p:tav>
                                      </p:tavLst>
                                    </p:anim>
                                    <p:anim calcmode="lin" valueType="num">
                                      <p:cBhvr additive="base">
                                        <p:cTn id="64" dur="1000" fill="hold"/>
                                        <p:tgtEl>
                                          <p:spTgt spid="5237"/>
                                        </p:tgtEl>
                                        <p:attrNameLst>
                                          <p:attrName>ppt_y</p:attrName>
                                        </p:attrNameLst>
                                      </p:cBhvr>
                                      <p:tavLst>
                                        <p:tav tm="0">
                                          <p:val>
                                            <p:strVal val="0-#ppt_h/2"/>
                                          </p:val>
                                        </p:tav>
                                        <p:tav tm="100000">
                                          <p:val>
                                            <p:strVal val="#ppt_y"/>
                                          </p:val>
                                        </p:tav>
                                      </p:tavLst>
                                    </p:anim>
                                  </p:childTnLst>
                                </p:cTn>
                              </p:par>
                              <p:par>
                                <p:cTn id="65" presetID="2" presetClass="entr" presetSubtype="9" fill="hold" nodeType="withEffect">
                                  <p:stCondLst>
                                    <p:cond delay="0"/>
                                  </p:stCondLst>
                                  <p:childTnLst>
                                    <p:set>
                                      <p:cBhvr>
                                        <p:cTn id="66" dur="1" fill="hold">
                                          <p:stCondLst>
                                            <p:cond delay="0"/>
                                          </p:stCondLst>
                                        </p:cTn>
                                        <p:tgtEl>
                                          <p:spTgt spid="5224"/>
                                        </p:tgtEl>
                                        <p:attrNameLst>
                                          <p:attrName>style.visibility</p:attrName>
                                        </p:attrNameLst>
                                      </p:cBhvr>
                                      <p:to>
                                        <p:strVal val="visible"/>
                                      </p:to>
                                    </p:set>
                                    <p:anim calcmode="lin" valueType="num">
                                      <p:cBhvr additive="base">
                                        <p:cTn id="67" dur="1000" fill="hold"/>
                                        <p:tgtEl>
                                          <p:spTgt spid="5224"/>
                                        </p:tgtEl>
                                        <p:attrNameLst>
                                          <p:attrName>ppt_x</p:attrName>
                                        </p:attrNameLst>
                                      </p:cBhvr>
                                      <p:tavLst>
                                        <p:tav tm="0">
                                          <p:val>
                                            <p:strVal val="0-#ppt_w/2"/>
                                          </p:val>
                                        </p:tav>
                                        <p:tav tm="100000">
                                          <p:val>
                                            <p:strVal val="#ppt_x"/>
                                          </p:val>
                                        </p:tav>
                                      </p:tavLst>
                                    </p:anim>
                                    <p:anim calcmode="lin" valueType="num">
                                      <p:cBhvr additive="base">
                                        <p:cTn id="68" dur="1000" fill="hold"/>
                                        <p:tgtEl>
                                          <p:spTgt spid="5224"/>
                                        </p:tgtEl>
                                        <p:attrNameLst>
                                          <p:attrName>ppt_y</p:attrName>
                                        </p:attrNameLst>
                                      </p:cBhvr>
                                      <p:tavLst>
                                        <p:tav tm="0">
                                          <p:val>
                                            <p:strVal val="0-#ppt_h/2"/>
                                          </p:val>
                                        </p:tav>
                                        <p:tav tm="100000">
                                          <p:val>
                                            <p:strVal val="#ppt_y"/>
                                          </p:val>
                                        </p:tav>
                                      </p:tavLst>
                                    </p:anim>
                                  </p:childTnLst>
                                </p:cTn>
                              </p:par>
                              <p:par>
                                <p:cTn id="69" presetID="2" presetClass="entr" presetSubtype="9" fill="hold" nodeType="withEffect">
                                  <p:stCondLst>
                                    <p:cond delay="0"/>
                                  </p:stCondLst>
                                  <p:childTnLst>
                                    <p:set>
                                      <p:cBhvr>
                                        <p:cTn id="70" dur="1" fill="hold">
                                          <p:stCondLst>
                                            <p:cond delay="0"/>
                                          </p:stCondLst>
                                        </p:cTn>
                                        <p:tgtEl>
                                          <p:spTgt spid="5217"/>
                                        </p:tgtEl>
                                        <p:attrNameLst>
                                          <p:attrName>style.visibility</p:attrName>
                                        </p:attrNameLst>
                                      </p:cBhvr>
                                      <p:to>
                                        <p:strVal val="visible"/>
                                      </p:to>
                                    </p:set>
                                    <p:anim calcmode="lin" valueType="num">
                                      <p:cBhvr additive="base">
                                        <p:cTn id="71" dur="1000" fill="hold"/>
                                        <p:tgtEl>
                                          <p:spTgt spid="5217"/>
                                        </p:tgtEl>
                                        <p:attrNameLst>
                                          <p:attrName>ppt_x</p:attrName>
                                        </p:attrNameLst>
                                      </p:cBhvr>
                                      <p:tavLst>
                                        <p:tav tm="0">
                                          <p:val>
                                            <p:strVal val="0-#ppt_w/2"/>
                                          </p:val>
                                        </p:tav>
                                        <p:tav tm="100000">
                                          <p:val>
                                            <p:strVal val="#ppt_x"/>
                                          </p:val>
                                        </p:tav>
                                      </p:tavLst>
                                    </p:anim>
                                    <p:anim calcmode="lin" valueType="num">
                                      <p:cBhvr additive="base">
                                        <p:cTn id="72" dur="1000" fill="hold"/>
                                        <p:tgtEl>
                                          <p:spTgt spid="5217"/>
                                        </p:tgtEl>
                                        <p:attrNameLst>
                                          <p:attrName>ppt_y</p:attrName>
                                        </p:attrNameLst>
                                      </p:cBhvr>
                                      <p:tavLst>
                                        <p:tav tm="0">
                                          <p:val>
                                            <p:strVal val="0-#ppt_h/2"/>
                                          </p:val>
                                        </p:tav>
                                        <p:tav tm="100000">
                                          <p:val>
                                            <p:strVal val="#ppt_y"/>
                                          </p:val>
                                        </p:tav>
                                      </p:tavLst>
                                    </p:anim>
                                  </p:childTnLst>
                                </p:cTn>
                              </p:par>
                              <p:par>
                                <p:cTn id="73" presetID="2" presetClass="entr" presetSubtype="9" fill="hold" nodeType="withEffect">
                                  <p:stCondLst>
                                    <p:cond delay="0"/>
                                  </p:stCondLst>
                                  <p:childTnLst>
                                    <p:set>
                                      <p:cBhvr>
                                        <p:cTn id="74" dur="1" fill="hold">
                                          <p:stCondLst>
                                            <p:cond delay="0"/>
                                          </p:stCondLst>
                                        </p:cTn>
                                        <p:tgtEl>
                                          <p:spTgt spid="5211"/>
                                        </p:tgtEl>
                                        <p:attrNameLst>
                                          <p:attrName>style.visibility</p:attrName>
                                        </p:attrNameLst>
                                      </p:cBhvr>
                                      <p:to>
                                        <p:strVal val="visible"/>
                                      </p:to>
                                    </p:set>
                                    <p:anim calcmode="lin" valueType="num">
                                      <p:cBhvr additive="base">
                                        <p:cTn id="75" dur="1000" fill="hold"/>
                                        <p:tgtEl>
                                          <p:spTgt spid="5211"/>
                                        </p:tgtEl>
                                        <p:attrNameLst>
                                          <p:attrName>ppt_x</p:attrName>
                                        </p:attrNameLst>
                                      </p:cBhvr>
                                      <p:tavLst>
                                        <p:tav tm="0">
                                          <p:val>
                                            <p:strVal val="0-#ppt_w/2"/>
                                          </p:val>
                                        </p:tav>
                                        <p:tav tm="100000">
                                          <p:val>
                                            <p:strVal val="#ppt_x"/>
                                          </p:val>
                                        </p:tav>
                                      </p:tavLst>
                                    </p:anim>
                                    <p:anim calcmode="lin" valueType="num">
                                      <p:cBhvr additive="base">
                                        <p:cTn id="76" dur="1000" fill="hold"/>
                                        <p:tgtEl>
                                          <p:spTgt spid="5211"/>
                                        </p:tgtEl>
                                        <p:attrNameLst>
                                          <p:attrName>ppt_y</p:attrName>
                                        </p:attrNameLst>
                                      </p:cBhvr>
                                      <p:tavLst>
                                        <p:tav tm="0">
                                          <p:val>
                                            <p:strVal val="0-#ppt_h/2"/>
                                          </p:val>
                                        </p:tav>
                                        <p:tav tm="100000">
                                          <p:val>
                                            <p:strVal val="#ppt_y"/>
                                          </p:val>
                                        </p:tav>
                                      </p:tavLst>
                                    </p:anim>
                                  </p:childTnLst>
                                </p:cTn>
                              </p:par>
                              <p:par>
                                <p:cTn id="77" presetID="2" presetClass="entr" presetSubtype="9" fill="hold" nodeType="withEffect">
                                  <p:stCondLst>
                                    <p:cond delay="0"/>
                                  </p:stCondLst>
                                  <p:childTnLst>
                                    <p:set>
                                      <p:cBhvr>
                                        <p:cTn id="78" dur="1" fill="hold">
                                          <p:stCondLst>
                                            <p:cond delay="0"/>
                                          </p:stCondLst>
                                        </p:cTn>
                                        <p:tgtEl>
                                          <p:spTgt spid="5156"/>
                                        </p:tgtEl>
                                        <p:attrNameLst>
                                          <p:attrName>style.visibility</p:attrName>
                                        </p:attrNameLst>
                                      </p:cBhvr>
                                      <p:to>
                                        <p:strVal val="visible"/>
                                      </p:to>
                                    </p:set>
                                    <p:anim calcmode="lin" valueType="num">
                                      <p:cBhvr additive="base">
                                        <p:cTn id="79" dur="1000" fill="hold"/>
                                        <p:tgtEl>
                                          <p:spTgt spid="5156"/>
                                        </p:tgtEl>
                                        <p:attrNameLst>
                                          <p:attrName>ppt_x</p:attrName>
                                        </p:attrNameLst>
                                      </p:cBhvr>
                                      <p:tavLst>
                                        <p:tav tm="0">
                                          <p:val>
                                            <p:strVal val="0-#ppt_w/2"/>
                                          </p:val>
                                        </p:tav>
                                        <p:tav tm="100000">
                                          <p:val>
                                            <p:strVal val="#ppt_x"/>
                                          </p:val>
                                        </p:tav>
                                      </p:tavLst>
                                    </p:anim>
                                    <p:anim calcmode="lin" valueType="num">
                                      <p:cBhvr additive="base">
                                        <p:cTn id="80" dur="1000" fill="hold"/>
                                        <p:tgtEl>
                                          <p:spTgt spid="5156"/>
                                        </p:tgtEl>
                                        <p:attrNameLst>
                                          <p:attrName>ppt_y</p:attrName>
                                        </p:attrNameLst>
                                      </p:cBhvr>
                                      <p:tavLst>
                                        <p:tav tm="0">
                                          <p:val>
                                            <p:strVal val="0-#ppt_h/2"/>
                                          </p:val>
                                        </p:tav>
                                        <p:tav tm="100000">
                                          <p:val>
                                            <p:strVal val="#ppt_y"/>
                                          </p:val>
                                        </p:tav>
                                      </p:tavLst>
                                    </p:anim>
                                  </p:childTnLst>
                                </p:cTn>
                              </p:par>
                              <p:par>
                                <p:cTn id="81" presetID="2" presetClass="entr" presetSubtype="9" fill="hold" nodeType="withEffect">
                                  <p:stCondLst>
                                    <p:cond delay="0"/>
                                  </p:stCondLst>
                                  <p:childTnLst>
                                    <p:set>
                                      <p:cBhvr>
                                        <p:cTn id="82" dur="1" fill="hold">
                                          <p:stCondLst>
                                            <p:cond delay="0"/>
                                          </p:stCondLst>
                                        </p:cTn>
                                        <p:tgtEl>
                                          <p:spTgt spid="5240"/>
                                        </p:tgtEl>
                                        <p:attrNameLst>
                                          <p:attrName>style.visibility</p:attrName>
                                        </p:attrNameLst>
                                      </p:cBhvr>
                                      <p:to>
                                        <p:strVal val="visible"/>
                                      </p:to>
                                    </p:set>
                                    <p:anim calcmode="lin" valueType="num">
                                      <p:cBhvr additive="base">
                                        <p:cTn id="83" dur="1000" fill="hold"/>
                                        <p:tgtEl>
                                          <p:spTgt spid="5240"/>
                                        </p:tgtEl>
                                        <p:attrNameLst>
                                          <p:attrName>ppt_x</p:attrName>
                                        </p:attrNameLst>
                                      </p:cBhvr>
                                      <p:tavLst>
                                        <p:tav tm="0">
                                          <p:val>
                                            <p:strVal val="0-#ppt_w/2"/>
                                          </p:val>
                                        </p:tav>
                                        <p:tav tm="100000">
                                          <p:val>
                                            <p:strVal val="#ppt_x"/>
                                          </p:val>
                                        </p:tav>
                                      </p:tavLst>
                                    </p:anim>
                                    <p:anim calcmode="lin" valueType="num">
                                      <p:cBhvr additive="base">
                                        <p:cTn id="84" dur="1000" fill="hold"/>
                                        <p:tgtEl>
                                          <p:spTgt spid="5240"/>
                                        </p:tgtEl>
                                        <p:attrNameLst>
                                          <p:attrName>ppt_y</p:attrName>
                                        </p:attrNameLst>
                                      </p:cBhvr>
                                      <p:tavLst>
                                        <p:tav tm="0">
                                          <p:val>
                                            <p:strVal val="0-#ppt_h/2"/>
                                          </p:val>
                                        </p:tav>
                                        <p:tav tm="100000">
                                          <p:val>
                                            <p:strVal val="#ppt_y"/>
                                          </p:val>
                                        </p:tav>
                                      </p:tavLst>
                                    </p:anim>
                                  </p:childTnLst>
                                </p:cTn>
                              </p:par>
                              <p:par>
                                <p:cTn id="85" presetID="2" presetClass="entr" presetSubtype="9" fill="hold" nodeType="withEffect">
                                  <p:stCondLst>
                                    <p:cond delay="0"/>
                                  </p:stCondLst>
                                  <p:childTnLst>
                                    <p:set>
                                      <p:cBhvr>
                                        <p:cTn id="86" dur="1" fill="hold">
                                          <p:stCondLst>
                                            <p:cond delay="0"/>
                                          </p:stCondLst>
                                        </p:cTn>
                                        <p:tgtEl>
                                          <p:spTgt spid="5214"/>
                                        </p:tgtEl>
                                        <p:attrNameLst>
                                          <p:attrName>style.visibility</p:attrName>
                                        </p:attrNameLst>
                                      </p:cBhvr>
                                      <p:to>
                                        <p:strVal val="visible"/>
                                      </p:to>
                                    </p:set>
                                    <p:anim calcmode="lin" valueType="num">
                                      <p:cBhvr additive="base">
                                        <p:cTn id="87" dur="1000" fill="hold"/>
                                        <p:tgtEl>
                                          <p:spTgt spid="5214"/>
                                        </p:tgtEl>
                                        <p:attrNameLst>
                                          <p:attrName>ppt_x</p:attrName>
                                        </p:attrNameLst>
                                      </p:cBhvr>
                                      <p:tavLst>
                                        <p:tav tm="0">
                                          <p:val>
                                            <p:strVal val="0-#ppt_w/2"/>
                                          </p:val>
                                        </p:tav>
                                        <p:tav tm="100000">
                                          <p:val>
                                            <p:strVal val="#ppt_x"/>
                                          </p:val>
                                        </p:tav>
                                      </p:tavLst>
                                    </p:anim>
                                    <p:anim calcmode="lin" valueType="num">
                                      <p:cBhvr additive="base">
                                        <p:cTn id="88" dur="1000" fill="hold"/>
                                        <p:tgtEl>
                                          <p:spTgt spid="5214"/>
                                        </p:tgtEl>
                                        <p:attrNameLst>
                                          <p:attrName>ppt_y</p:attrName>
                                        </p:attrNameLst>
                                      </p:cBhvr>
                                      <p:tavLst>
                                        <p:tav tm="0">
                                          <p:val>
                                            <p:strVal val="0-#ppt_h/2"/>
                                          </p:val>
                                        </p:tav>
                                        <p:tav tm="100000">
                                          <p:val>
                                            <p:strVal val="#ppt_y"/>
                                          </p:val>
                                        </p:tav>
                                      </p:tavLst>
                                    </p:anim>
                                  </p:childTnLst>
                                </p:cTn>
                              </p:par>
                              <p:par>
                                <p:cTn id="89" presetID="2" presetClass="entr" presetSubtype="9" fill="hold" nodeType="withEffect">
                                  <p:stCondLst>
                                    <p:cond delay="0"/>
                                  </p:stCondLst>
                                  <p:childTnLst>
                                    <p:set>
                                      <p:cBhvr>
                                        <p:cTn id="90" dur="1" fill="hold">
                                          <p:stCondLst>
                                            <p:cond delay="0"/>
                                          </p:stCondLst>
                                        </p:cTn>
                                        <p:tgtEl>
                                          <p:spTgt spid="5221"/>
                                        </p:tgtEl>
                                        <p:attrNameLst>
                                          <p:attrName>style.visibility</p:attrName>
                                        </p:attrNameLst>
                                      </p:cBhvr>
                                      <p:to>
                                        <p:strVal val="visible"/>
                                      </p:to>
                                    </p:set>
                                    <p:anim calcmode="lin" valueType="num">
                                      <p:cBhvr additive="base">
                                        <p:cTn id="91" dur="1000" fill="hold"/>
                                        <p:tgtEl>
                                          <p:spTgt spid="5221"/>
                                        </p:tgtEl>
                                        <p:attrNameLst>
                                          <p:attrName>ppt_x</p:attrName>
                                        </p:attrNameLst>
                                      </p:cBhvr>
                                      <p:tavLst>
                                        <p:tav tm="0">
                                          <p:val>
                                            <p:strVal val="0-#ppt_w/2"/>
                                          </p:val>
                                        </p:tav>
                                        <p:tav tm="100000">
                                          <p:val>
                                            <p:strVal val="#ppt_x"/>
                                          </p:val>
                                        </p:tav>
                                      </p:tavLst>
                                    </p:anim>
                                    <p:anim calcmode="lin" valueType="num">
                                      <p:cBhvr additive="base">
                                        <p:cTn id="92" dur="1000" fill="hold"/>
                                        <p:tgtEl>
                                          <p:spTgt spid="5221"/>
                                        </p:tgtEl>
                                        <p:attrNameLst>
                                          <p:attrName>ppt_y</p:attrName>
                                        </p:attrNameLst>
                                      </p:cBhvr>
                                      <p:tavLst>
                                        <p:tav tm="0">
                                          <p:val>
                                            <p:strVal val="0-#ppt_h/2"/>
                                          </p:val>
                                        </p:tav>
                                        <p:tav tm="100000">
                                          <p:val>
                                            <p:strVal val="#ppt_y"/>
                                          </p:val>
                                        </p:tav>
                                      </p:tavLst>
                                    </p:anim>
                                  </p:childTnLst>
                                </p:cTn>
                              </p:par>
                              <p:par>
                                <p:cTn id="93" presetID="2" presetClass="entr" presetSubtype="9" fill="hold" nodeType="withEffect">
                                  <p:stCondLst>
                                    <p:cond delay="0"/>
                                  </p:stCondLst>
                                  <p:childTnLst>
                                    <p:set>
                                      <p:cBhvr>
                                        <p:cTn id="94" dur="1" fill="hold">
                                          <p:stCondLst>
                                            <p:cond delay="0"/>
                                          </p:stCondLst>
                                        </p:cTn>
                                        <p:tgtEl>
                                          <p:spTgt spid="5220"/>
                                        </p:tgtEl>
                                        <p:attrNameLst>
                                          <p:attrName>style.visibility</p:attrName>
                                        </p:attrNameLst>
                                      </p:cBhvr>
                                      <p:to>
                                        <p:strVal val="visible"/>
                                      </p:to>
                                    </p:set>
                                    <p:anim calcmode="lin" valueType="num">
                                      <p:cBhvr additive="base">
                                        <p:cTn id="95" dur="1000" fill="hold"/>
                                        <p:tgtEl>
                                          <p:spTgt spid="5220"/>
                                        </p:tgtEl>
                                        <p:attrNameLst>
                                          <p:attrName>ppt_x</p:attrName>
                                        </p:attrNameLst>
                                      </p:cBhvr>
                                      <p:tavLst>
                                        <p:tav tm="0">
                                          <p:val>
                                            <p:strVal val="0-#ppt_w/2"/>
                                          </p:val>
                                        </p:tav>
                                        <p:tav tm="100000">
                                          <p:val>
                                            <p:strVal val="#ppt_x"/>
                                          </p:val>
                                        </p:tav>
                                      </p:tavLst>
                                    </p:anim>
                                    <p:anim calcmode="lin" valueType="num">
                                      <p:cBhvr additive="base">
                                        <p:cTn id="96" dur="1000" fill="hold"/>
                                        <p:tgtEl>
                                          <p:spTgt spid="5220"/>
                                        </p:tgtEl>
                                        <p:attrNameLst>
                                          <p:attrName>ppt_y</p:attrName>
                                        </p:attrNameLst>
                                      </p:cBhvr>
                                      <p:tavLst>
                                        <p:tav tm="0">
                                          <p:val>
                                            <p:strVal val="0-#ppt_h/2"/>
                                          </p:val>
                                        </p:tav>
                                        <p:tav tm="100000">
                                          <p:val>
                                            <p:strVal val="#ppt_y"/>
                                          </p:val>
                                        </p:tav>
                                      </p:tavLst>
                                    </p:anim>
                                  </p:childTnLst>
                                </p:cTn>
                              </p:par>
                              <p:par>
                                <p:cTn id="97" presetID="2" presetClass="entr" presetSubtype="9" fill="hold" nodeType="withEffect">
                                  <p:stCondLst>
                                    <p:cond delay="0"/>
                                  </p:stCondLst>
                                  <p:childTnLst>
                                    <p:set>
                                      <p:cBhvr>
                                        <p:cTn id="98" dur="1" fill="hold">
                                          <p:stCondLst>
                                            <p:cond delay="0"/>
                                          </p:stCondLst>
                                        </p:cTn>
                                        <p:tgtEl>
                                          <p:spTgt spid="5161"/>
                                        </p:tgtEl>
                                        <p:attrNameLst>
                                          <p:attrName>style.visibility</p:attrName>
                                        </p:attrNameLst>
                                      </p:cBhvr>
                                      <p:to>
                                        <p:strVal val="visible"/>
                                      </p:to>
                                    </p:set>
                                    <p:anim calcmode="lin" valueType="num">
                                      <p:cBhvr additive="base">
                                        <p:cTn id="99" dur="1000" fill="hold"/>
                                        <p:tgtEl>
                                          <p:spTgt spid="5161"/>
                                        </p:tgtEl>
                                        <p:attrNameLst>
                                          <p:attrName>ppt_x</p:attrName>
                                        </p:attrNameLst>
                                      </p:cBhvr>
                                      <p:tavLst>
                                        <p:tav tm="0">
                                          <p:val>
                                            <p:strVal val="0-#ppt_w/2"/>
                                          </p:val>
                                        </p:tav>
                                        <p:tav tm="100000">
                                          <p:val>
                                            <p:strVal val="#ppt_x"/>
                                          </p:val>
                                        </p:tav>
                                      </p:tavLst>
                                    </p:anim>
                                    <p:anim calcmode="lin" valueType="num">
                                      <p:cBhvr additive="base">
                                        <p:cTn id="100" dur="1000" fill="hold"/>
                                        <p:tgtEl>
                                          <p:spTgt spid="5161"/>
                                        </p:tgtEl>
                                        <p:attrNameLst>
                                          <p:attrName>ppt_y</p:attrName>
                                        </p:attrNameLst>
                                      </p:cBhvr>
                                      <p:tavLst>
                                        <p:tav tm="0">
                                          <p:val>
                                            <p:strVal val="0-#ppt_h/2"/>
                                          </p:val>
                                        </p:tav>
                                        <p:tav tm="100000">
                                          <p:val>
                                            <p:strVal val="#ppt_y"/>
                                          </p:val>
                                        </p:tav>
                                      </p:tavLst>
                                    </p:anim>
                                  </p:childTnLst>
                                </p:cTn>
                              </p:par>
                              <p:par>
                                <p:cTn id="101" presetID="2" presetClass="entr" presetSubtype="9" fill="hold" nodeType="withEffect">
                                  <p:stCondLst>
                                    <p:cond delay="0"/>
                                  </p:stCondLst>
                                  <p:childTnLst>
                                    <p:set>
                                      <p:cBhvr>
                                        <p:cTn id="102" dur="1" fill="hold">
                                          <p:stCondLst>
                                            <p:cond delay="0"/>
                                          </p:stCondLst>
                                        </p:cTn>
                                        <p:tgtEl>
                                          <p:spTgt spid="5172"/>
                                        </p:tgtEl>
                                        <p:attrNameLst>
                                          <p:attrName>style.visibility</p:attrName>
                                        </p:attrNameLst>
                                      </p:cBhvr>
                                      <p:to>
                                        <p:strVal val="visible"/>
                                      </p:to>
                                    </p:set>
                                    <p:anim calcmode="lin" valueType="num">
                                      <p:cBhvr additive="base">
                                        <p:cTn id="103" dur="1000" fill="hold"/>
                                        <p:tgtEl>
                                          <p:spTgt spid="5172"/>
                                        </p:tgtEl>
                                        <p:attrNameLst>
                                          <p:attrName>ppt_x</p:attrName>
                                        </p:attrNameLst>
                                      </p:cBhvr>
                                      <p:tavLst>
                                        <p:tav tm="0">
                                          <p:val>
                                            <p:strVal val="0-#ppt_w/2"/>
                                          </p:val>
                                        </p:tav>
                                        <p:tav tm="100000">
                                          <p:val>
                                            <p:strVal val="#ppt_x"/>
                                          </p:val>
                                        </p:tav>
                                      </p:tavLst>
                                    </p:anim>
                                    <p:anim calcmode="lin" valueType="num">
                                      <p:cBhvr additive="base">
                                        <p:cTn id="104" dur="1000" fill="hold"/>
                                        <p:tgtEl>
                                          <p:spTgt spid="5172"/>
                                        </p:tgtEl>
                                        <p:attrNameLst>
                                          <p:attrName>ppt_y</p:attrName>
                                        </p:attrNameLst>
                                      </p:cBhvr>
                                      <p:tavLst>
                                        <p:tav tm="0">
                                          <p:val>
                                            <p:strVal val="0-#ppt_h/2"/>
                                          </p:val>
                                        </p:tav>
                                        <p:tav tm="100000">
                                          <p:val>
                                            <p:strVal val="#ppt_y"/>
                                          </p:val>
                                        </p:tav>
                                      </p:tavLst>
                                    </p:anim>
                                  </p:childTnLst>
                                </p:cTn>
                              </p:par>
                              <p:par>
                                <p:cTn id="105" presetID="2" presetClass="entr" presetSubtype="9" fill="hold" nodeType="withEffect">
                                  <p:stCondLst>
                                    <p:cond delay="0"/>
                                  </p:stCondLst>
                                  <p:childTnLst>
                                    <p:set>
                                      <p:cBhvr>
                                        <p:cTn id="106" dur="1" fill="hold">
                                          <p:stCondLst>
                                            <p:cond delay="0"/>
                                          </p:stCondLst>
                                        </p:cTn>
                                        <p:tgtEl>
                                          <p:spTgt spid="133"/>
                                        </p:tgtEl>
                                        <p:attrNameLst>
                                          <p:attrName>style.visibility</p:attrName>
                                        </p:attrNameLst>
                                      </p:cBhvr>
                                      <p:to>
                                        <p:strVal val="visible"/>
                                      </p:to>
                                    </p:set>
                                    <p:anim calcmode="lin" valueType="num">
                                      <p:cBhvr additive="base">
                                        <p:cTn id="107" dur="1000" fill="hold"/>
                                        <p:tgtEl>
                                          <p:spTgt spid="133"/>
                                        </p:tgtEl>
                                        <p:attrNameLst>
                                          <p:attrName>ppt_x</p:attrName>
                                        </p:attrNameLst>
                                      </p:cBhvr>
                                      <p:tavLst>
                                        <p:tav tm="0">
                                          <p:val>
                                            <p:strVal val="0-#ppt_w/2"/>
                                          </p:val>
                                        </p:tav>
                                        <p:tav tm="100000">
                                          <p:val>
                                            <p:strVal val="#ppt_x"/>
                                          </p:val>
                                        </p:tav>
                                      </p:tavLst>
                                    </p:anim>
                                    <p:anim calcmode="lin" valueType="num">
                                      <p:cBhvr additive="base">
                                        <p:cTn id="108" dur="1000" fill="hold"/>
                                        <p:tgtEl>
                                          <p:spTgt spid="133"/>
                                        </p:tgtEl>
                                        <p:attrNameLst>
                                          <p:attrName>ppt_y</p:attrName>
                                        </p:attrNameLst>
                                      </p:cBhvr>
                                      <p:tavLst>
                                        <p:tav tm="0">
                                          <p:val>
                                            <p:strVal val="0-#ppt_h/2"/>
                                          </p:val>
                                        </p:tav>
                                        <p:tav tm="100000">
                                          <p:val>
                                            <p:strVal val="#ppt_y"/>
                                          </p:val>
                                        </p:tav>
                                      </p:tavLst>
                                    </p:anim>
                                  </p:childTnLst>
                                </p:cTn>
                              </p:par>
                              <p:par>
                                <p:cTn id="109" presetID="2" presetClass="entr" presetSubtype="9" fill="hold" nodeType="withEffect">
                                  <p:stCondLst>
                                    <p:cond delay="0"/>
                                  </p:stCondLst>
                                  <p:childTnLst>
                                    <p:set>
                                      <p:cBhvr>
                                        <p:cTn id="110" dur="1" fill="hold">
                                          <p:stCondLst>
                                            <p:cond delay="0"/>
                                          </p:stCondLst>
                                        </p:cTn>
                                        <p:tgtEl>
                                          <p:spTgt spid="134"/>
                                        </p:tgtEl>
                                        <p:attrNameLst>
                                          <p:attrName>style.visibility</p:attrName>
                                        </p:attrNameLst>
                                      </p:cBhvr>
                                      <p:to>
                                        <p:strVal val="visible"/>
                                      </p:to>
                                    </p:set>
                                    <p:anim calcmode="lin" valueType="num">
                                      <p:cBhvr additive="base">
                                        <p:cTn id="111" dur="1000" fill="hold"/>
                                        <p:tgtEl>
                                          <p:spTgt spid="134"/>
                                        </p:tgtEl>
                                        <p:attrNameLst>
                                          <p:attrName>ppt_x</p:attrName>
                                        </p:attrNameLst>
                                      </p:cBhvr>
                                      <p:tavLst>
                                        <p:tav tm="0">
                                          <p:val>
                                            <p:strVal val="0-#ppt_w/2"/>
                                          </p:val>
                                        </p:tav>
                                        <p:tav tm="100000">
                                          <p:val>
                                            <p:strVal val="#ppt_x"/>
                                          </p:val>
                                        </p:tav>
                                      </p:tavLst>
                                    </p:anim>
                                    <p:anim calcmode="lin" valueType="num">
                                      <p:cBhvr additive="base">
                                        <p:cTn id="112" dur="1000" fill="hold"/>
                                        <p:tgtEl>
                                          <p:spTgt spid="134"/>
                                        </p:tgtEl>
                                        <p:attrNameLst>
                                          <p:attrName>ppt_y</p:attrName>
                                        </p:attrNameLst>
                                      </p:cBhvr>
                                      <p:tavLst>
                                        <p:tav tm="0">
                                          <p:val>
                                            <p:strVal val="0-#ppt_h/2"/>
                                          </p:val>
                                        </p:tav>
                                        <p:tav tm="100000">
                                          <p:val>
                                            <p:strVal val="#ppt_y"/>
                                          </p:val>
                                        </p:tav>
                                      </p:tavLst>
                                    </p:anim>
                                  </p:childTnLst>
                                </p:cTn>
                              </p:par>
                              <p:par>
                                <p:cTn id="113" presetID="2" presetClass="entr" presetSubtype="9" fill="hold" nodeType="withEffect">
                                  <p:stCondLst>
                                    <p:cond delay="0"/>
                                  </p:stCondLst>
                                  <p:childTnLst>
                                    <p:set>
                                      <p:cBhvr>
                                        <p:cTn id="114" dur="1" fill="hold">
                                          <p:stCondLst>
                                            <p:cond delay="0"/>
                                          </p:stCondLst>
                                        </p:cTn>
                                        <p:tgtEl>
                                          <p:spTgt spid="5231"/>
                                        </p:tgtEl>
                                        <p:attrNameLst>
                                          <p:attrName>style.visibility</p:attrName>
                                        </p:attrNameLst>
                                      </p:cBhvr>
                                      <p:to>
                                        <p:strVal val="visible"/>
                                      </p:to>
                                    </p:set>
                                    <p:anim calcmode="lin" valueType="num">
                                      <p:cBhvr additive="base">
                                        <p:cTn id="115" dur="1000" fill="hold"/>
                                        <p:tgtEl>
                                          <p:spTgt spid="5231"/>
                                        </p:tgtEl>
                                        <p:attrNameLst>
                                          <p:attrName>ppt_x</p:attrName>
                                        </p:attrNameLst>
                                      </p:cBhvr>
                                      <p:tavLst>
                                        <p:tav tm="0">
                                          <p:val>
                                            <p:strVal val="0-#ppt_w/2"/>
                                          </p:val>
                                        </p:tav>
                                        <p:tav tm="100000">
                                          <p:val>
                                            <p:strVal val="#ppt_x"/>
                                          </p:val>
                                        </p:tav>
                                      </p:tavLst>
                                    </p:anim>
                                    <p:anim calcmode="lin" valueType="num">
                                      <p:cBhvr additive="base">
                                        <p:cTn id="116" dur="1000" fill="hold"/>
                                        <p:tgtEl>
                                          <p:spTgt spid="5231"/>
                                        </p:tgtEl>
                                        <p:attrNameLst>
                                          <p:attrName>ppt_y</p:attrName>
                                        </p:attrNameLst>
                                      </p:cBhvr>
                                      <p:tavLst>
                                        <p:tav tm="0">
                                          <p:val>
                                            <p:strVal val="0-#ppt_h/2"/>
                                          </p:val>
                                        </p:tav>
                                        <p:tav tm="100000">
                                          <p:val>
                                            <p:strVal val="#ppt_y"/>
                                          </p:val>
                                        </p:tav>
                                      </p:tavLst>
                                    </p:anim>
                                  </p:childTnLst>
                                </p:cTn>
                              </p:par>
                              <p:par>
                                <p:cTn id="117" presetID="2" presetClass="entr" presetSubtype="9" fill="hold" nodeType="withEffect">
                                  <p:stCondLst>
                                    <p:cond delay="0"/>
                                  </p:stCondLst>
                                  <p:childTnLst>
                                    <p:set>
                                      <p:cBhvr>
                                        <p:cTn id="118" dur="1" fill="hold">
                                          <p:stCondLst>
                                            <p:cond delay="0"/>
                                          </p:stCondLst>
                                        </p:cTn>
                                        <p:tgtEl>
                                          <p:spTgt spid="5195"/>
                                        </p:tgtEl>
                                        <p:attrNameLst>
                                          <p:attrName>style.visibility</p:attrName>
                                        </p:attrNameLst>
                                      </p:cBhvr>
                                      <p:to>
                                        <p:strVal val="visible"/>
                                      </p:to>
                                    </p:set>
                                    <p:anim calcmode="lin" valueType="num">
                                      <p:cBhvr additive="base">
                                        <p:cTn id="119" dur="1000" fill="hold"/>
                                        <p:tgtEl>
                                          <p:spTgt spid="5195"/>
                                        </p:tgtEl>
                                        <p:attrNameLst>
                                          <p:attrName>ppt_x</p:attrName>
                                        </p:attrNameLst>
                                      </p:cBhvr>
                                      <p:tavLst>
                                        <p:tav tm="0">
                                          <p:val>
                                            <p:strVal val="0-#ppt_w/2"/>
                                          </p:val>
                                        </p:tav>
                                        <p:tav tm="100000">
                                          <p:val>
                                            <p:strVal val="#ppt_x"/>
                                          </p:val>
                                        </p:tav>
                                      </p:tavLst>
                                    </p:anim>
                                    <p:anim calcmode="lin" valueType="num">
                                      <p:cBhvr additive="base">
                                        <p:cTn id="120" dur="1000" fill="hold"/>
                                        <p:tgtEl>
                                          <p:spTgt spid="5195"/>
                                        </p:tgtEl>
                                        <p:attrNameLst>
                                          <p:attrName>ppt_y</p:attrName>
                                        </p:attrNameLst>
                                      </p:cBhvr>
                                      <p:tavLst>
                                        <p:tav tm="0">
                                          <p:val>
                                            <p:strVal val="0-#ppt_h/2"/>
                                          </p:val>
                                        </p:tav>
                                        <p:tav tm="100000">
                                          <p:val>
                                            <p:strVal val="#ppt_y"/>
                                          </p:val>
                                        </p:tav>
                                      </p:tavLst>
                                    </p:anim>
                                  </p:childTnLst>
                                </p:cTn>
                              </p:par>
                              <p:par>
                                <p:cTn id="121" presetID="2" presetClass="entr" presetSubtype="9" fill="hold" nodeType="withEffect">
                                  <p:stCondLst>
                                    <p:cond delay="0"/>
                                  </p:stCondLst>
                                  <p:childTnLst>
                                    <p:set>
                                      <p:cBhvr>
                                        <p:cTn id="122" dur="1" fill="hold">
                                          <p:stCondLst>
                                            <p:cond delay="0"/>
                                          </p:stCondLst>
                                        </p:cTn>
                                        <p:tgtEl>
                                          <p:spTgt spid="5168"/>
                                        </p:tgtEl>
                                        <p:attrNameLst>
                                          <p:attrName>style.visibility</p:attrName>
                                        </p:attrNameLst>
                                      </p:cBhvr>
                                      <p:to>
                                        <p:strVal val="visible"/>
                                      </p:to>
                                    </p:set>
                                    <p:anim calcmode="lin" valueType="num">
                                      <p:cBhvr additive="base">
                                        <p:cTn id="123" dur="1000" fill="hold"/>
                                        <p:tgtEl>
                                          <p:spTgt spid="5168"/>
                                        </p:tgtEl>
                                        <p:attrNameLst>
                                          <p:attrName>ppt_x</p:attrName>
                                        </p:attrNameLst>
                                      </p:cBhvr>
                                      <p:tavLst>
                                        <p:tav tm="0">
                                          <p:val>
                                            <p:strVal val="0-#ppt_w/2"/>
                                          </p:val>
                                        </p:tav>
                                        <p:tav tm="100000">
                                          <p:val>
                                            <p:strVal val="#ppt_x"/>
                                          </p:val>
                                        </p:tav>
                                      </p:tavLst>
                                    </p:anim>
                                    <p:anim calcmode="lin" valueType="num">
                                      <p:cBhvr additive="base">
                                        <p:cTn id="124" dur="1000" fill="hold"/>
                                        <p:tgtEl>
                                          <p:spTgt spid="5168"/>
                                        </p:tgtEl>
                                        <p:attrNameLst>
                                          <p:attrName>ppt_y</p:attrName>
                                        </p:attrNameLst>
                                      </p:cBhvr>
                                      <p:tavLst>
                                        <p:tav tm="0">
                                          <p:val>
                                            <p:strVal val="0-#ppt_h/2"/>
                                          </p:val>
                                        </p:tav>
                                        <p:tav tm="100000">
                                          <p:val>
                                            <p:strVal val="#ppt_y"/>
                                          </p:val>
                                        </p:tav>
                                      </p:tavLst>
                                    </p:anim>
                                  </p:childTnLst>
                                </p:cTn>
                              </p:par>
                              <p:par>
                                <p:cTn id="125" presetID="2" presetClass="entr" presetSubtype="9" fill="hold" nodeType="withEffect">
                                  <p:stCondLst>
                                    <p:cond delay="0"/>
                                  </p:stCondLst>
                                  <p:childTnLst>
                                    <p:set>
                                      <p:cBhvr>
                                        <p:cTn id="126" dur="1" fill="hold">
                                          <p:stCondLst>
                                            <p:cond delay="0"/>
                                          </p:stCondLst>
                                        </p:cTn>
                                        <p:tgtEl>
                                          <p:spTgt spid="5152"/>
                                        </p:tgtEl>
                                        <p:attrNameLst>
                                          <p:attrName>style.visibility</p:attrName>
                                        </p:attrNameLst>
                                      </p:cBhvr>
                                      <p:to>
                                        <p:strVal val="visible"/>
                                      </p:to>
                                    </p:set>
                                    <p:anim calcmode="lin" valueType="num">
                                      <p:cBhvr additive="base">
                                        <p:cTn id="127" dur="1000" fill="hold"/>
                                        <p:tgtEl>
                                          <p:spTgt spid="5152"/>
                                        </p:tgtEl>
                                        <p:attrNameLst>
                                          <p:attrName>ppt_x</p:attrName>
                                        </p:attrNameLst>
                                      </p:cBhvr>
                                      <p:tavLst>
                                        <p:tav tm="0">
                                          <p:val>
                                            <p:strVal val="0-#ppt_w/2"/>
                                          </p:val>
                                        </p:tav>
                                        <p:tav tm="100000">
                                          <p:val>
                                            <p:strVal val="#ppt_x"/>
                                          </p:val>
                                        </p:tav>
                                      </p:tavLst>
                                    </p:anim>
                                    <p:anim calcmode="lin" valueType="num">
                                      <p:cBhvr additive="base">
                                        <p:cTn id="128" dur="1000" fill="hold"/>
                                        <p:tgtEl>
                                          <p:spTgt spid="5152"/>
                                        </p:tgtEl>
                                        <p:attrNameLst>
                                          <p:attrName>ppt_y</p:attrName>
                                        </p:attrNameLst>
                                      </p:cBhvr>
                                      <p:tavLst>
                                        <p:tav tm="0">
                                          <p:val>
                                            <p:strVal val="0-#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9"/>
                                        </p:tgtEl>
                                        <p:attrNameLst>
                                          <p:attrName>style.visibility</p:attrName>
                                        </p:attrNameLst>
                                      </p:cBhvr>
                                      <p:to>
                                        <p:strVal val="visible"/>
                                      </p:to>
                                    </p:set>
                                    <p:anim calcmode="lin" valueType="num">
                                      <p:cBhvr additive="base">
                                        <p:cTn id="131" dur="1000" fill="hold"/>
                                        <p:tgtEl>
                                          <p:spTgt spid="109"/>
                                        </p:tgtEl>
                                        <p:attrNameLst>
                                          <p:attrName>ppt_x</p:attrName>
                                        </p:attrNameLst>
                                      </p:cBhvr>
                                      <p:tavLst>
                                        <p:tav tm="0">
                                          <p:val>
                                            <p:strVal val="#ppt_x"/>
                                          </p:val>
                                        </p:tav>
                                        <p:tav tm="100000">
                                          <p:val>
                                            <p:strVal val="#ppt_x"/>
                                          </p:val>
                                        </p:tav>
                                      </p:tavLst>
                                    </p:anim>
                                    <p:anim calcmode="lin" valueType="num">
                                      <p:cBhvr additive="base">
                                        <p:cTn id="132" dur="1000" fill="hold"/>
                                        <p:tgtEl>
                                          <p:spTgt spid="109"/>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 presetClass="entr" presetSubtype="4" fill="hold" grpId="0" nodeType="afterEffect">
                                  <p:stCondLst>
                                    <p:cond delay="0"/>
                                  </p:stCondLst>
                                  <p:childTnLst>
                                    <p:set>
                                      <p:cBhvr>
                                        <p:cTn id="135" dur="1" fill="hold">
                                          <p:stCondLst>
                                            <p:cond delay="0"/>
                                          </p:stCondLst>
                                        </p:cTn>
                                        <p:tgtEl>
                                          <p:spTgt spid="5229"/>
                                        </p:tgtEl>
                                        <p:attrNameLst>
                                          <p:attrName>style.visibility</p:attrName>
                                        </p:attrNameLst>
                                      </p:cBhvr>
                                      <p:to>
                                        <p:strVal val="visible"/>
                                      </p:to>
                                    </p:set>
                                    <p:anim calcmode="lin" valueType="num">
                                      <p:cBhvr additive="base">
                                        <p:cTn id="136" dur="1000" fill="hold"/>
                                        <p:tgtEl>
                                          <p:spTgt spid="5229"/>
                                        </p:tgtEl>
                                        <p:attrNameLst>
                                          <p:attrName>ppt_x</p:attrName>
                                        </p:attrNameLst>
                                      </p:cBhvr>
                                      <p:tavLst>
                                        <p:tav tm="0">
                                          <p:val>
                                            <p:strVal val="#ppt_x"/>
                                          </p:val>
                                        </p:tav>
                                        <p:tav tm="100000">
                                          <p:val>
                                            <p:strVal val="#ppt_x"/>
                                          </p:val>
                                        </p:tav>
                                      </p:tavLst>
                                    </p:anim>
                                    <p:anim calcmode="lin" valueType="num">
                                      <p:cBhvr additive="base">
                                        <p:cTn id="137" dur="1000" fill="hold"/>
                                        <p:tgtEl>
                                          <p:spTgt spid="5229"/>
                                        </p:tgtEl>
                                        <p:attrNameLst>
                                          <p:attrName>ppt_y</p:attrName>
                                        </p:attrNameLst>
                                      </p:cBhvr>
                                      <p:tavLst>
                                        <p:tav tm="0">
                                          <p:val>
                                            <p:strVal val="1+#ppt_h/2"/>
                                          </p:val>
                                        </p:tav>
                                        <p:tav tm="100000">
                                          <p:val>
                                            <p:strVal val="#ppt_y"/>
                                          </p:val>
                                        </p:tav>
                                      </p:tavLst>
                                    </p:anim>
                                  </p:childTnLst>
                                </p:cTn>
                              </p:par>
                              <p:par>
                                <p:cTn id="138" presetID="2" presetClass="entr" presetSubtype="4" fill="hold" grpId="0" nodeType="withEffect">
                                  <p:stCondLst>
                                    <p:cond delay="0"/>
                                  </p:stCondLst>
                                  <p:childTnLst>
                                    <p:set>
                                      <p:cBhvr>
                                        <p:cTn id="139" dur="1" fill="hold">
                                          <p:stCondLst>
                                            <p:cond delay="0"/>
                                          </p:stCondLst>
                                        </p:cTn>
                                        <p:tgtEl>
                                          <p:spTgt spid="137"/>
                                        </p:tgtEl>
                                        <p:attrNameLst>
                                          <p:attrName>style.visibility</p:attrName>
                                        </p:attrNameLst>
                                      </p:cBhvr>
                                      <p:to>
                                        <p:strVal val="visible"/>
                                      </p:to>
                                    </p:set>
                                    <p:anim calcmode="lin" valueType="num">
                                      <p:cBhvr additive="base">
                                        <p:cTn id="140" dur="1000" fill="hold"/>
                                        <p:tgtEl>
                                          <p:spTgt spid="137"/>
                                        </p:tgtEl>
                                        <p:attrNameLst>
                                          <p:attrName>ppt_x</p:attrName>
                                        </p:attrNameLst>
                                      </p:cBhvr>
                                      <p:tavLst>
                                        <p:tav tm="0">
                                          <p:val>
                                            <p:strVal val="#ppt_x"/>
                                          </p:val>
                                        </p:tav>
                                        <p:tav tm="100000">
                                          <p:val>
                                            <p:strVal val="#ppt_x"/>
                                          </p:val>
                                        </p:tav>
                                      </p:tavLst>
                                    </p:anim>
                                    <p:anim calcmode="lin" valueType="num">
                                      <p:cBhvr additive="base">
                                        <p:cTn id="141" dur="1000" fill="hold"/>
                                        <p:tgtEl>
                                          <p:spTgt spid="137"/>
                                        </p:tgtEl>
                                        <p:attrNameLst>
                                          <p:attrName>ppt_y</p:attrName>
                                        </p:attrNameLst>
                                      </p:cBhvr>
                                      <p:tavLst>
                                        <p:tav tm="0">
                                          <p:val>
                                            <p:strVal val="1+#ppt_h/2"/>
                                          </p:val>
                                        </p:tav>
                                        <p:tav tm="100000">
                                          <p:val>
                                            <p:strVal val="#ppt_y"/>
                                          </p:val>
                                        </p:tav>
                                      </p:tavLst>
                                    </p:anim>
                                  </p:childTnLst>
                                </p:cTn>
                              </p:par>
                              <p:par>
                                <p:cTn id="142" presetID="2" presetClass="entr" presetSubtype="4" fill="hold" grpId="0" nodeType="withEffect">
                                  <p:stCondLst>
                                    <p:cond delay="0"/>
                                  </p:stCondLst>
                                  <p:childTnLst>
                                    <p:set>
                                      <p:cBhvr>
                                        <p:cTn id="143" dur="1" fill="hold">
                                          <p:stCondLst>
                                            <p:cond delay="0"/>
                                          </p:stCondLst>
                                        </p:cTn>
                                        <p:tgtEl>
                                          <p:spTgt spid="5159"/>
                                        </p:tgtEl>
                                        <p:attrNameLst>
                                          <p:attrName>style.visibility</p:attrName>
                                        </p:attrNameLst>
                                      </p:cBhvr>
                                      <p:to>
                                        <p:strVal val="visible"/>
                                      </p:to>
                                    </p:set>
                                    <p:anim calcmode="lin" valueType="num">
                                      <p:cBhvr additive="base">
                                        <p:cTn id="144" dur="1000" fill="hold"/>
                                        <p:tgtEl>
                                          <p:spTgt spid="5159"/>
                                        </p:tgtEl>
                                        <p:attrNameLst>
                                          <p:attrName>ppt_x</p:attrName>
                                        </p:attrNameLst>
                                      </p:cBhvr>
                                      <p:tavLst>
                                        <p:tav tm="0">
                                          <p:val>
                                            <p:strVal val="#ppt_x"/>
                                          </p:val>
                                        </p:tav>
                                        <p:tav tm="100000">
                                          <p:val>
                                            <p:strVal val="#ppt_x"/>
                                          </p:val>
                                        </p:tav>
                                      </p:tavLst>
                                    </p:anim>
                                    <p:anim calcmode="lin" valueType="num">
                                      <p:cBhvr additive="base">
                                        <p:cTn id="145" dur="1000" fill="hold"/>
                                        <p:tgtEl>
                                          <p:spTgt spid="5159"/>
                                        </p:tgtEl>
                                        <p:attrNameLst>
                                          <p:attrName>ppt_y</p:attrName>
                                        </p:attrNameLst>
                                      </p:cBhvr>
                                      <p:tavLst>
                                        <p:tav tm="0">
                                          <p:val>
                                            <p:strVal val="1+#ppt_h/2"/>
                                          </p:val>
                                        </p:tav>
                                        <p:tav tm="100000">
                                          <p:val>
                                            <p:strVal val="#ppt_y"/>
                                          </p:val>
                                        </p:tav>
                                      </p:tavLst>
                                    </p:anim>
                                  </p:childTnLst>
                                </p:cTn>
                              </p:par>
                              <p:par>
                                <p:cTn id="146" presetID="2" presetClass="entr" presetSubtype="4" fill="hold" grpId="0" nodeType="withEffect">
                                  <p:stCondLst>
                                    <p:cond delay="0"/>
                                  </p:stCondLst>
                                  <p:childTnLst>
                                    <p:set>
                                      <p:cBhvr>
                                        <p:cTn id="147" dur="1" fill="hold">
                                          <p:stCondLst>
                                            <p:cond delay="0"/>
                                          </p:stCondLst>
                                        </p:cTn>
                                        <p:tgtEl>
                                          <p:spTgt spid="5174"/>
                                        </p:tgtEl>
                                        <p:attrNameLst>
                                          <p:attrName>style.visibility</p:attrName>
                                        </p:attrNameLst>
                                      </p:cBhvr>
                                      <p:to>
                                        <p:strVal val="visible"/>
                                      </p:to>
                                    </p:set>
                                    <p:anim calcmode="lin" valueType="num">
                                      <p:cBhvr additive="base">
                                        <p:cTn id="148" dur="1000" fill="hold"/>
                                        <p:tgtEl>
                                          <p:spTgt spid="5174"/>
                                        </p:tgtEl>
                                        <p:attrNameLst>
                                          <p:attrName>ppt_x</p:attrName>
                                        </p:attrNameLst>
                                      </p:cBhvr>
                                      <p:tavLst>
                                        <p:tav tm="0">
                                          <p:val>
                                            <p:strVal val="#ppt_x"/>
                                          </p:val>
                                        </p:tav>
                                        <p:tav tm="100000">
                                          <p:val>
                                            <p:strVal val="#ppt_x"/>
                                          </p:val>
                                        </p:tav>
                                      </p:tavLst>
                                    </p:anim>
                                    <p:anim calcmode="lin" valueType="num">
                                      <p:cBhvr additive="base">
                                        <p:cTn id="149" dur="1000" fill="hold"/>
                                        <p:tgtEl>
                                          <p:spTgt spid="5174"/>
                                        </p:tgtEl>
                                        <p:attrNameLst>
                                          <p:attrName>ppt_y</p:attrName>
                                        </p:attrNameLst>
                                      </p:cBhvr>
                                      <p:tavLst>
                                        <p:tav tm="0">
                                          <p:val>
                                            <p:strVal val="1+#ppt_h/2"/>
                                          </p:val>
                                        </p:tav>
                                        <p:tav tm="100000">
                                          <p:val>
                                            <p:strVal val="#ppt_y"/>
                                          </p:val>
                                        </p:tav>
                                      </p:tavLst>
                                    </p:anim>
                                  </p:childTnLst>
                                </p:cTn>
                              </p:par>
                              <p:par>
                                <p:cTn id="150" presetID="2" presetClass="entr" presetSubtype="4" fill="hold" grpId="0" nodeType="withEffect">
                                  <p:stCondLst>
                                    <p:cond delay="0"/>
                                  </p:stCondLst>
                                  <p:childTnLst>
                                    <p:set>
                                      <p:cBhvr>
                                        <p:cTn id="151" dur="1" fill="hold">
                                          <p:stCondLst>
                                            <p:cond delay="0"/>
                                          </p:stCondLst>
                                        </p:cTn>
                                        <p:tgtEl>
                                          <p:spTgt spid="5160"/>
                                        </p:tgtEl>
                                        <p:attrNameLst>
                                          <p:attrName>style.visibility</p:attrName>
                                        </p:attrNameLst>
                                      </p:cBhvr>
                                      <p:to>
                                        <p:strVal val="visible"/>
                                      </p:to>
                                    </p:set>
                                    <p:anim calcmode="lin" valueType="num">
                                      <p:cBhvr additive="base">
                                        <p:cTn id="152" dur="1000" fill="hold"/>
                                        <p:tgtEl>
                                          <p:spTgt spid="5160"/>
                                        </p:tgtEl>
                                        <p:attrNameLst>
                                          <p:attrName>ppt_x</p:attrName>
                                        </p:attrNameLst>
                                      </p:cBhvr>
                                      <p:tavLst>
                                        <p:tav tm="0">
                                          <p:val>
                                            <p:strVal val="#ppt_x"/>
                                          </p:val>
                                        </p:tav>
                                        <p:tav tm="100000">
                                          <p:val>
                                            <p:strVal val="#ppt_x"/>
                                          </p:val>
                                        </p:tav>
                                      </p:tavLst>
                                    </p:anim>
                                    <p:anim calcmode="lin" valueType="num">
                                      <p:cBhvr additive="base">
                                        <p:cTn id="153" dur="1000" fill="hold"/>
                                        <p:tgtEl>
                                          <p:spTgt spid="5160"/>
                                        </p:tgtEl>
                                        <p:attrNameLst>
                                          <p:attrName>ppt_y</p:attrName>
                                        </p:attrNameLst>
                                      </p:cBhvr>
                                      <p:tavLst>
                                        <p:tav tm="0">
                                          <p:val>
                                            <p:strVal val="1+#ppt_h/2"/>
                                          </p:val>
                                        </p:tav>
                                        <p:tav tm="100000">
                                          <p:val>
                                            <p:strVal val="#ppt_y"/>
                                          </p:val>
                                        </p:tav>
                                      </p:tavLst>
                                    </p:anim>
                                  </p:childTnLst>
                                </p:cTn>
                              </p:par>
                              <p:par>
                                <p:cTn id="154" presetID="2" presetClass="entr" presetSubtype="4" fill="hold" grpId="0" nodeType="withEffect">
                                  <p:stCondLst>
                                    <p:cond delay="0"/>
                                  </p:stCondLst>
                                  <p:childTnLst>
                                    <p:set>
                                      <p:cBhvr>
                                        <p:cTn id="155" dur="1" fill="hold">
                                          <p:stCondLst>
                                            <p:cond delay="0"/>
                                          </p:stCondLst>
                                        </p:cTn>
                                        <p:tgtEl>
                                          <p:spTgt spid="5157"/>
                                        </p:tgtEl>
                                        <p:attrNameLst>
                                          <p:attrName>style.visibility</p:attrName>
                                        </p:attrNameLst>
                                      </p:cBhvr>
                                      <p:to>
                                        <p:strVal val="visible"/>
                                      </p:to>
                                    </p:set>
                                    <p:anim calcmode="lin" valueType="num">
                                      <p:cBhvr additive="base">
                                        <p:cTn id="156" dur="1000" fill="hold"/>
                                        <p:tgtEl>
                                          <p:spTgt spid="5157"/>
                                        </p:tgtEl>
                                        <p:attrNameLst>
                                          <p:attrName>ppt_x</p:attrName>
                                        </p:attrNameLst>
                                      </p:cBhvr>
                                      <p:tavLst>
                                        <p:tav tm="0">
                                          <p:val>
                                            <p:strVal val="#ppt_x"/>
                                          </p:val>
                                        </p:tav>
                                        <p:tav tm="100000">
                                          <p:val>
                                            <p:strVal val="#ppt_x"/>
                                          </p:val>
                                        </p:tav>
                                      </p:tavLst>
                                    </p:anim>
                                    <p:anim calcmode="lin" valueType="num">
                                      <p:cBhvr additive="base">
                                        <p:cTn id="157" dur="1000" fill="hold"/>
                                        <p:tgtEl>
                                          <p:spTgt spid="5157"/>
                                        </p:tgtEl>
                                        <p:attrNameLst>
                                          <p:attrName>ppt_y</p:attrName>
                                        </p:attrNameLst>
                                      </p:cBhvr>
                                      <p:tavLst>
                                        <p:tav tm="0">
                                          <p:val>
                                            <p:strVal val="1+#ppt_h/2"/>
                                          </p:val>
                                        </p:tav>
                                        <p:tav tm="100000">
                                          <p:val>
                                            <p:strVal val="#ppt_y"/>
                                          </p:val>
                                        </p:tav>
                                      </p:tavLst>
                                    </p:anim>
                                  </p:childTnLst>
                                </p:cTn>
                              </p:par>
                              <p:par>
                                <p:cTn id="158" presetID="2" presetClass="entr" presetSubtype="4" fill="hold" grpId="0" nodeType="withEffect">
                                  <p:stCondLst>
                                    <p:cond delay="0"/>
                                  </p:stCondLst>
                                  <p:childTnLst>
                                    <p:set>
                                      <p:cBhvr>
                                        <p:cTn id="159" dur="1" fill="hold">
                                          <p:stCondLst>
                                            <p:cond delay="0"/>
                                          </p:stCondLst>
                                        </p:cTn>
                                        <p:tgtEl>
                                          <p:spTgt spid="5226"/>
                                        </p:tgtEl>
                                        <p:attrNameLst>
                                          <p:attrName>style.visibility</p:attrName>
                                        </p:attrNameLst>
                                      </p:cBhvr>
                                      <p:to>
                                        <p:strVal val="visible"/>
                                      </p:to>
                                    </p:set>
                                    <p:anim calcmode="lin" valueType="num">
                                      <p:cBhvr additive="base">
                                        <p:cTn id="160" dur="1000" fill="hold"/>
                                        <p:tgtEl>
                                          <p:spTgt spid="5226"/>
                                        </p:tgtEl>
                                        <p:attrNameLst>
                                          <p:attrName>ppt_x</p:attrName>
                                        </p:attrNameLst>
                                      </p:cBhvr>
                                      <p:tavLst>
                                        <p:tav tm="0">
                                          <p:val>
                                            <p:strVal val="#ppt_x"/>
                                          </p:val>
                                        </p:tav>
                                        <p:tav tm="100000">
                                          <p:val>
                                            <p:strVal val="#ppt_x"/>
                                          </p:val>
                                        </p:tav>
                                      </p:tavLst>
                                    </p:anim>
                                    <p:anim calcmode="lin" valueType="num">
                                      <p:cBhvr additive="base">
                                        <p:cTn id="161" dur="1000" fill="hold"/>
                                        <p:tgtEl>
                                          <p:spTgt spid="5226"/>
                                        </p:tgtEl>
                                        <p:attrNameLst>
                                          <p:attrName>ppt_y</p:attrName>
                                        </p:attrNameLst>
                                      </p:cBhvr>
                                      <p:tavLst>
                                        <p:tav tm="0">
                                          <p:val>
                                            <p:strVal val="1+#ppt_h/2"/>
                                          </p:val>
                                        </p:tav>
                                        <p:tav tm="100000">
                                          <p:val>
                                            <p:strVal val="#ppt_y"/>
                                          </p:val>
                                        </p:tav>
                                      </p:tavLst>
                                    </p:anim>
                                  </p:childTnLst>
                                </p:cTn>
                              </p:par>
                              <p:par>
                                <p:cTn id="162" presetID="2" presetClass="entr" presetSubtype="12" fill="hold" grpId="0" nodeType="withEffect">
                                  <p:stCondLst>
                                    <p:cond delay="0"/>
                                  </p:stCondLst>
                                  <p:childTnLst>
                                    <p:set>
                                      <p:cBhvr>
                                        <p:cTn id="163" dur="1" fill="hold">
                                          <p:stCondLst>
                                            <p:cond delay="0"/>
                                          </p:stCondLst>
                                        </p:cTn>
                                        <p:tgtEl>
                                          <p:spTgt spid="5182"/>
                                        </p:tgtEl>
                                        <p:attrNameLst>
                                          <p:attrName>style.visibility</p:attrName>
                                        </p:attrNameLst>
                                      </p:cBhvr>
                                      <p:to>
                                        <p:strVal val="visible"/>
                                      </p:to>
                                    </p:set>
                                    <p:anim calcmode="lin" valueType="num">
                                      <p:cBhvr additive="base">
                                        <p:cTn id="164" dur="1000" fill="hold"/>
                                        <p:tgtEl>
                                          <p:spTgt spid="5182"/>
                                        </p:tgtEl>
                                        <p:attrNameLst>
                                          <p:attrName>ppt_x</p:attrName>
                                        </p:attrNameLst>
                                      </p:cBhvr>
                                      <p:tavLst>
                                        <p:tav tm="0">
                                          <p:val>
                                            <p:strVal val="0-#ppt_w/2"/>
                                          </p:val>
                                        </p:tav>
                                        <p:tav tm="100000">
                                          <p:val>
                                            <p:strVal val="#ppt_x"/>
                                          </p:val>
                                        </p:tav>
                                      </p:tavLst>
                                    </p:anim>
                                    <p:anim calcmode="lin" valueType="num">
                                      <p:cBhvr additive="base">
                                        <p:cTn id="165" dur="1000" fill="hold"/>
                                        <p:tgtEl>
                                          <p:spTgt spid="5182"/>
                                        </p:tgtEl>
                                        <p:attrNameLst>
                                          <p:attrName>ppt_y</p:attrName>
                                        </p:attrNameLst>
                                      </p:cBhvr>
                                      <p:tavLst>
                                        <p:tav tm="0">
                                          <p:val>
                                            <p:strVal val="1+#ppt_h/2"/>
                                          </p:val>
                                        </p:tav>
                                        <p:tav tm="100000">
                                          <p:val>
                                            <p:strVal val="#ppt_y"/>
                                          </p:val>
                                        </p:tav>
                                      </p:tavLst>
                                    </p:anim>
                                  </p:childTnLst>
                                </p:cTn>
                              </p:par>
                            </p:childTnLst>
                          </p:cTn>
                        </p:par>
                        <p:par>
                          <p:cTn id="166" fill="hold">
                            <p:stCondLst>
                              <p:cond delay="2000"/>
                            </p:stCondLst>
                            <p:childTnLst>
                              <p:par>
                                <p:cTn id="167" presetID="2" presetClass="entr" presetSubtype="4" fill="hold" grpId="0" nodeType="afterEffect">
                                  <p:stCondLst>
                                    <p:cond delay="0"/>
                                  </p:stCondLst>
                                  <p:childTnLst>
                                    <p:set>
                                      <p:cBhvr>
                                        <p:cTn id="168" dur="1" fill="hold">
                                          <p:stCondLst>
                                            <p:cond delay="0"/>
                                          </p:stCondLst>
                                        </p:cTn>
                                        <p:tgtEl>
                                          <p:spTgt spid="5173"/>
                                        </p:tgtEl>
                                        <p:attrNameLst>
                                          <p:attrName>style.visibility</p:attrName>
                                        </p:attrNameLst>
                                      </p:cBhvr>
                                      <p:to>
                                        <p:strVal val="visible"/>
                                      </p:to>
                                    </p:set>
                                    <p:anim calcmode="lin" valueType="num">
                                      <p:cBhvr additive="base">
                                        <p:cTn id="169" dur="1000" fill="hold"/>
                                        <p:tgtEl>
                                          <p:spTgt spid="5173"/>
                                        </p:tgtEl>
                                        <p:attrNameLst>
                                          <p:attrName>ppt_x</p:attrName>
                                        </p:attrNameLst>
                                      </p:cBhvr>
                                      <p:tavLst>
                                        <p:tav tm="0">
                                          <p:val>
                                            <p:strVal val="#ppt_x"/>
                                          </p:val>
                                        </p:tav>
                                        <p:tav tm="100000">
                                          <p:val>
                                            <p:strVal val="#ppt_x"/>
                                          </p:val>
                                        </p:tav>
                                      </p:tavLst>
                                    </p:anim>
                                    <p:anim calcmode="lin" valueType="num">
                                      <p:cBhvr additive="base">
                                        <p:cTn id="170" dur="1000" fill="hold"/>
                                        <p:tgtEl>
                                          <p:spTgt spid="5173"/>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5223"/>
                                        </p:tgtEl>
                                        <p:attrNameLst>
                                          <p:attrName>style.visibility</p:attrName>
                                        </p:attrNameLst>
                                      </p:cBhvr>
                                      <p:to>
                                        <p:strVal val="visible"/>
                                      </p:to>
                                    </p:set>
                                    <p:anim calcmode="lin" valueType="num">
                                      <p:cBhvr additive="base">
                                        <p:cTn id="173" dur="1000" fill="hold"/>
                                        <p:tgtEl>
                                          <p:spTgt spid="5223"/>
                                        </p:tgtEl>
                                        <p:attrNameLst>
                                          <p:attrName>ppt_x</p:attrName>
                                        </p:attrNameLst>
                                      </p:cBhvr>
                                      <p:tavLst>
                                        <p:tav tm="0">
                                          <p:val>
                                            <p:strVal val="#ppt_x"/>
                                          </p:val>
                                        </p:tav>
                                        <p:tav tm="100000">
                                          <p:val>
                                            <p:strVal val="#ppt_x"/>
                                          </p:val>
                                        </p:tav>
                                      </p:tavLst>
                                    </p:anim>
                                    <p:anim calcmode="lin" valueType="num">
                                      <p:cBhvr additive="base">
                                        <p:cTn id="174" dur="1000" fill="hold"/>
                                        <p:tgtEl>
                                          <p:spTgt spid="5223"/>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5176"/>
                                        </p:tgtEl>
                                        <p:attrNameLst>
                                          <p:attrName>style.visibility</p:attrName>
                                        </p:attrNameLst>
                                      </p:cBhvr>
                                      <p:to>
                                        <p:strVal val="visible"/>
                                      </p:to>
                                    </p:set>
                                    <p:anim calcmode="lin" valueType="num">
                                      <p:cBhvr additive="base">
                                        <p:cTn id="177" dur="1000" fill="hold"/>
                                        <p:tgtEl>
                                          <p:spTgt spid="5176"/>
                                        </p:tgtEl>
                                        <p:attrNameLst>
                                          <p:attrName>ppt_x</p:attrName>
                                        </p:attrNameLst>
                                      </p:cBhvr>
                                      <p:tavLst>
                                        <p:tav tm="0">
                                          <p:val>
                                            <p:strVal val="#ppt_x"/>
                                          </p:val>
                                        </p:tav>
                                        <p:tav tm="100000">
                                          <p:val>
                                            <p:strVal val="#ppt_x"/>
                                          </p:val>
                                        </p:tav>
                                      </p:tavLst>
                                    </p:anim>
                                    <p:anim calcmode="lin" valueType="num">
                                      <p:cBhvr additive="base">
                                        <p:cTn id="178" dur="1000" fill="hold"/>
                                        <p:tgtEl>
                                          <p:spTgt spid="5176"/>
                                        </p:tgtEl>
                                        <p:attrNameLst>
                                          <p:attrName>ppt_y</p:attrName>
                                        </p:attrNameLst>
                                      </p:cBhvr>
                                      <p:tavLst>
                                        <p:tav tm="0">
                                          <p:val>
                                            <p:strVal val="1+#ppt_h/2"/>
                                          </p:val>
                                        </p:tav>
                                        <p:tav tm="100000">
                                          <p:val>
                                            <p:strVal val="#ppt_y"/>
                                          </p:val>
                                        </p:tav>
                                      </p:tavLst>
                                    </p:anim>
                                  </p:childTnLst>
                                </p:cTn>
                              </p:par>
                              <p:par>
                                <p:cTn id="179" presetID="2" presetClass="entr" presetSubtype="4" fill="hold" grpId="0" nodeType="withEffect">
                                  <p:stCondLst>
                                    <p:cond delay="0"/>
                                  </p:stCondLst>
                                  <p:childTnLst>
                                    <p:set>
                                      <p:cBhvr>
                                        <p:cTn id="180" dur="1" fill="hold">
                                          <p:stCondLst>
                                            <p:cond delay="0"/>
                                          </p:stCondLst>
                                        </p:cTn>
                                        <p:tgtEl>
                                          <p:spTgt spid="5154"/>
                                        </p:tgtEl>
                                        <p:attrNameLst>
                                          <p:attrName>style.visibility</p:attrName>
                                        </p:attrNameLst>
                                      </p:cBhvr>
                                      <p:to>
                                        <p:strVal val="visible"/>
                                      </p:to>
                                    </p:set>
                                    <p:anim calcmode="lin" valueType="num">
                                      <p:cBhvr additive="base">
                                        <p:cTn id="181" dur="1000" fill="hold"/>
                                        <p:tgtEl>
                                          <p:spTgt spid="5154"/>
                                        </p:tgtEl>
                                        <p:attrNameLst>
                                          <p:attrName>ppt_x</p:attrName>
                                        </p:attrNameLst>
                                      </p:cBhvr>
                                      <p:tavLst>
                                        <p:tav tm="0">
                                          <p:val>
                                            <p:strVal val="#ppt_x"/>
                                          </p:val>
                                        </p:tav>
                                        <p:tav tm="100000">
                                          <p:val>
                                            <p:strVal val="#ppt_x"/>
                                          </p:val>
                                        </p:tav>
                                      </p:tavLst>
                                    </p:anim>
                                    <p:anim calcmode="lin" valueType="num">
                                      <p:cBhvr additive="base">
                                        <p:cTn id="182" dur="1000" fill="hold"/>
                                        <p:tgtEl>
                                          <p:spTgt spid="5154"/>
                                        </p:tgtEl>
                                        <p:attrNameLst>
                                          <p:attrName>ppt_y</p:attrName>
                                        </p:attrNameLst>
                                      </p:cBhvr>
                                      <p:tavLst>
                                        <p:tav tm="0">
                                          <p:val>
                                            <p:strVal val="1+#ppt_h/2"/>
                                          </p:val>
                                        </p:tav>
                                        <p:tav tm="100000">
                                          <p:val>
                                            <p:strVal val="#ppt_y"/>
                                          </p:val>
                                        </p:tav>
                                      </p:tavLst>
                                    </p:anim>
                                  </p:childTnLst>
                                </p:cTn>
                              </p:par>
                              <p:par>
                                <p:cTn id="183" presetID="2" presetClass="entr" presetSubtype="4" fill="hold" grpId="0" nodeType="withEffect">
                                  <p:stCondLst>
                                    <p:cond delay="0"/>
                                  </p:stCondLst>
                                  <p:childTnLst>
                                    <p:set>
                                      <p:cBhvr>
                                        <p:cTn id="184" dur="1" fill="hold">
                                          <p:stCondLst>
                                            <p:cond delay="0"/>
                                          </p:stCondLst>
                                        </p:cTn>
                                        <p:tgtEl>
                                          <p:spTgt spid="5177"/>
                                        </p:tgtEl>
                                        <p:attrNameLst>
                                          <p:attrName>style.visibility</p:attrName>
                                        </p:attrNameLst>
                                      </p:cBhvr>
                                      <p:to>
                                        <p:strVal val="visible"/>
                                      </p:to>
                                    </p:set>
                                    <p:anim calcmode="lin" valueType="num">
                                      <p:cBhvr additive="base">
                                        <p:cTn id="185" dur="1000" fill="hold"/>
                                        <p:tgtEl>
                                          <p:spTgt spid="5177"/>
                                        </p:tgtEl>
                                        <p:attrNameLst>
                                          <p:attrName>ppt_x</p:attrName>
                                        </p:attrNameLst>
                                      </p:cBhvr>
                                      <p:tavLst>
                                        <p:tav tm="0">
                                          <p:val>
                                            <p:strVal val="#ppt_x"/>
                                          </p:val>
                                        </p:tav>
                                        <p:tav tm="100000">
                                          <p:val>
                                            <p:strVal val="#ppt_x"/>
                                          </p:val>
                                        </p:tav>
                                      </p:tavLst>
                                    </p:anim>
                                    <p:anim calcmode="lin" valueType="num">
                                      <p:cBhvr additive="base">
                                        <p:cTn id="186" dur="1000" fill="hold"/>
                                        <p:tgtEl>
                                          <p:spTgt spid="5177"/>
                                        </p:tgtEl>
                                        <p:attrNameLst>
                                          <p:attrName>ppt_y</p:attrName>
                                        </p:attrNameLst>
                                      </p:cBhvr>
                                      <p:tavLst>
                                        <p:tav tm="0">
                                          <p:val>
                                            <p:strVal val="1+#ppt_h/2"/>
                                          </p:val>
                                        </p:tav>
                                        <p:tav tm="100000">
                                          <p:val>
                                            <p:strVal val="#ppt_y"/>
                                          </p:val>
                                        </p:tav>
                                      </p:tavLst>
                                    </p:anim>
                                  </p:childTnLst>
                                </p:cTn>
                              </p:par>
                              <p:par>
                                <p:cTn id="187" presetID="2" presetClass="entr" presetSubtype="4" fill="hold" grpId="0" nodeType="withEffect">
                                  <p:stCondLst>
                                    <p:cond delay="0"/>
                                  </p:stCondLst>
                                  <p:childTnLst>
                                    <p:set>
                                      <p:cBhvr>
                                        <p:cTn id="188" dur="1" fill="hold">
                                          <p:stCondLst>
                                            <p:cond delay="0"/>
                                          </p:stCondLst>
                                        </p:cTn>
                                        <p:tgtEl>
                                          <p:spTgt spid="5158"/>
                                        </p:tgtEl>
                                        <p:attrNameLst>
                                          <p:attrName>style.visibility</p:attrName>
                                        </p:attrNameLst>
                                      </p:cBhvr>
                                      <p:to>
                                        <p:strVal val="visible"/>
                                      </p:to>
                                    </p:set>
                                    <p:anim calcmode="lin" valueType="num">
                                      <p:cBhvr additive="base">
                                        <p:cTn id="189" dur="1000" fill="hold"/>
                                        <p:tgtEl>
                                          <p:spTgt spid="5158"/>
                                        </p:tgtEl>
                                        <p:attrNameLst>
                                          <p:attrName>ppt_x</p:attrName>
                                        </p:attrNameLst>
                                      </p:cBhvr>
                                      <p:tavLst>
                                        <p:tav tm="0">
                                          <p:val>
                                            <p:strVal val="#ppt_x"/>
                                          </p:val>
                                        </p:tav>
                                        <p:tav tm="100000">
                                          <p:val>
                                            <p:strVal val="#ppt_x"/>
                                          </p:val>
                                        </p:tav>
                                      </p:tavLst>
                                    </p:anim>
                                    <p:anim calcmode="lin" valueType="num">
                                      <p:cBhvr additive="base">
                                        <p:cTn id="190" dur="1000" fill="hold"/>
                                        <p:tgtEl>
                                          <p:spTgt spid="5158"/>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101"/>
                                        </p:tgtEl>
                                        <p:attrNameLst>
                                          <p:attrName>style.visibility</p:attrName>
                                        </p:attrNameLst>
                                      </p:cBhvr>
                                      <p:to>
                                        <p:strVal val="visible"/>
                                      </p:to>
                                    </p:set>
                                    <p:anim calcmode="lin" valueType="num">
                                      <p:cBhvr additive="base">
                                        <p:cTn id="193" dur="1000" fill="hold"/>
                                        <p:tgtEl>
                                          <p:spTgt spid="101"/>
                                        </p:tgtEl>
                                        <p:attrNameLst>
                                          <p:attrName>ppt_x</p:attrName>
                                        </p:attrNameLst>
                                      </p:cBhvr>
                                      <p:tavLst>
                                        <p:tav tm="0">
                                          <p:val>
                                            <p:strVal val="#ppt_x"/>
                                          </p:val>
                                        </p:tav>
                                        <p:tav tm="100000">
                                          <p:val>
                                            <p:strVal val="#ppt_x"/>
                                          </p:val>
                                        </p:tav>
                                      </p:tavLst>
                                    </p:anim>
                                    <p:anim calcmode="lin" valueType="num">
                                      <p:cBhvr additive="base">
                                        <p:cTn id="194" dur="1000" fill="hold"/>
                                        <p:tgtEl>
                                          <p:spTgt spid="101"/>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5216"/>
                                        </p:tgtEl>
                                        <p:attrNameLst>
                                          <p:attrName>style.visibility</p:attrName>
                                        </p:attrNameLst>
                                      </p:cBhvr>
                                      <p:to>
                                        <p:strVal val="visible"/>
                                      </p:to>
                                    </p:set>
                                    <p:anim calcmode="lin" valueType="num">
                                      <p:cBhvr additive="base">
                                        <p:cTn id="197" dur="1000" fill="hold"/>
                                        <p:tgtEl>
                                          <p:spTgt spid="5216"/>
                                        </p:tgtEl>
                                        <p:attrNameLst>
                                          <p:attrName>ppt_x</p:attrName>
                                        </p:attrNameLst>
                                      </p:cBhvr>
                                      <p:tavLst>
                                        <p:tav tm="0">
                                          <p:val>
                                            <p:strVal val="#ppt_x"/>
                                          </p:val>
                                        </p:tav>
                                        <p:tav tm="100000">
                                          <p:val>
                                            <p:strVal val="#ppt_x"/>
                                          </p:val>
                                        </p:tav>
                                      </p:tavLst>
                                    </p:anim>
                                    <p:anim calcmode="lin" valueType="num">
                                      <p:cBhvr additive="base">
                                        <p:cTn id="198" dur="1000" fill="hold"/>
                                        <p:tgtEl>
                                          <p:spTgt spid="5216"/>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5153"/>
                                        </p:tgtEl>
                                        <p:attrNameLst>
                                          <p:attrName>style.visibility</p:attrName>
                                        </p:attrNameLst>
                                      </p:cBhvr>
                                      <p:to>
                                        <p:strVal val="visible"/>
                                      </p:to>
                                    </p:set>
                                    <p:anim calcmode="lin" valueType="num">
                                      <p:cBhvr additive="base">
                                        <p:cTn id="201" dur="1000" fill="hold"/>
                                        <p:tgtEl>
                                          <p:spTgt spid="5153"/>
                                        </p:tgtEl>
                                        <p:attrNameLst>
                                          <p:attrName>ppt_x</p:attrName>
                                        </p:attrNameLst>
                                      </p:cBhvr>
                                      <p:tavLst>
                                        <p:tav tm="0">
                                          <p:val>
                                            <p:strVal val="#ppt_x"/>
                                          </p:val>
                                        </p:tav>
                                        <p:tav tm="100000">
                                          <p:val>
                                            <p:strVal val="#ppt_x"/>
                                          </p:val>
                                        </p:tav>
                                      </p:tavLst>
                                    </p:anim>
                                    <p:anim calcmode="lin" valueType="num">
                                      <p:cBhvr additive="base">
                                        <p:cTn id="202" dur="1000" fill="hold"/>
                                        <p:tgtEl>
                                          <p:spTgt spid="5153"/>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5169"/>
                                        </p:tgtEl>
                                        <p:attrNameLst>
                                          <p:attrName>style.visibility</p:attrName>
                                        </p:attrNameLst>
                                      </p:cBhvr>
                                      <p:to>
                                        <p:strVal val="visible"/>
                                      </p:to>
                                    </p:set>
                                    <p:anim calcmode="lin" valueType="num">
                                      <p:cBhvr additive="base">
                                        <p:cTn id="205" dur="1000" fill="hold"/>
                                        <p:tgtEl>
                                          <p:spTgt spid="5169"/>
                                        </p:tgtEl>
                                        <p:attrNameLst>
                                          <p:attrName>ppt_x</p:attrName>
                                        </p:attrNameLst>
                                      </p:cBhvr>
                                      <p:tavLst>
                                        <p:tav tm="0">
                                          <p:val>
                                            <p:strVal val="#ppt_x"/>
                                          </p:val>
                                        </p:tav>
                                        <p:tav tm="100000">
                                          <p:val>
                                            <p:strVal val="#ppt_x"/>
                                          </p:val>
                                        </p:tav>
                                      </p:tavLst>
                                    </p:anim>
                                    <p:anim calcmode="lin" valueType="num">
                                      <p:cBhvr additive="base">
                                        <p:cTn id="206" dur="1000" fill="hold"/>
                                        <p:tgtEl>
                                          <p:spTgt spid="5169"/>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5192"/>
                                        </p:tgtEl>
                                        <p:attrNameLst>
                                          <p:attrName>style.visibility</p:attrName>
                                        </p:attrNameLst>
                                      </p:cBhvr>
                                      <p:to>
                                        <p:strVal val="visible"/>
                                      </p:to>
                                    </p:set>
                                    <p:anim calcmode="lin" valueType="num">
                                      <p:cBhvr additive="base">
                                        <p:cTn id="209" dur="1000" fill="hold"/>
                                        <p:tgtEl>
                                          <p:spTgt spid="5192"/>
                                        </p:tgtEl>
                                        <p:attrNameLst>
                                          <p:attrName>ppt_x</p:attrName>
                                        </p:attrNameLst>
                                      </p:cBhvr>
                                      <p:tavLst>
                                        <p:tav tm="0">
                                          <p:val>
                                            <p:strVal val="#ppt_x"/>
                                          </p:val>
                                        </p:tav>
                                        <p:tav tm="100000">
                                          <p:val>
                                            <p:strVal val="#ppt_x"/>
                                          </p:val>
                                        </p:tav>
                                      </p:tavLst>
                                    </p:anim>
                                    <p:anim calcmode="lin" valueType="num">
                                      <p:cBhvr additive="base">
                                        <p:cTn id="210" dur="1000" fill="hold"/>
                                        <p:tgtEl>
                                          <p:spTgt spid="5192"/>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5186"/>
                                        </p:tgtEl>
                                        <p:attrNameLst>
                                          <p:attrName>style.visibility</p:attrName>
                                        </p:attrNameLst>
                                      </p:cBhvr>
                                      <p:to>
                                        <p:strVal val="visible"/>
                                      </p:to>
                                    </p:set>
                                    <p:anim calcmode="lin" valueType="num">
                                      <p:cBhvr additive="base">
                                        <p:cTn id="213" dur="1000" fill="hold"/>
                                        <p:tgtEl>
                                          <p:spTgt spid="5186"/>
                                        </p:tgtEl>
                                        <p:attrNameLst>
                                          <p:attrName>ppt_x</p:attrName>
                                        </p:attrNameLst>
                                      </p:cBhvr>
                                      <p:tavLst>
                                        <p:tav tm="0">
                                          <p:val>
                                            <p:strVal val="#ppt_x"/>
                                          </p:val>
                                        </p:tav>
                                        <p:tav tm="100000">
                                          <p:val>
                                            <p:strVal val="#ppt_x"/>
                                          </p:val>
                                        </p:tav>
                                      </p:tavLst>
                                    </p:anim>
                                    <p:anim calcmode="lin" valueType="num">
                                      <p:cBhvr additive="base">
                                        <p:cTn id="214" dur="1000" fill="hold"/>
                                        <p:tgtEl>
                                          <p:spTgt spid="5186"/>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5238"/>
                                        </p:tgtEl>
                                        <p:attrNameLst>
                                          <p:attrName>style.visibility</p:attrName>
                                        </p:attrNameLst>
                                      </p:cBhvr>
                                      <p:to>
                                        <p:strVal val="visible"/>
                                      </p:to>
                                    </p:set>
                                    <p:anim calcmode="lin" valueType="num">
                                      <p:cBhvr additive="base">
                                        <p:cTn id="217" dur="1000" fill="hold"/>
                                        <p:tgtEl>
                                          <p:spTgt spid="5238"/>
                                        </p:tgtEl>
                                        <p:attrNameLst>
                                          <p:attrName>ppt_x</p:attrName>
                                        </p:attrNameLst>
                                      </p:cBhvr>
                                      <p:tavLst>
                                        <p:tav tm="0">
                                          <p:val>
                                            <p:strVal val="#ppt_x"/>
                                          </p:val>
                                        </p:tav>
                                        <p:tav tm="100000">
                                          <p:val>
                                            <p:strVal val="#ppt_x"/>
                                          </p:val>
                                        </p:tav>
                                      </p:tavLst>
                                    </p:anim>
                                    <p:anim calcmode="lin" valueType="num">
                                      <p:cBhvr additive="base">
                                        <p:cTn id="218" dur="1000" fill="hold"/>
                                        <p:tgtEl>
                                          <p:spTgt spid="5238"/>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115"/>
                                        </p:tgtEl>
                                        <p:attrNameLst>
                                          <p:attrName>style.visibility</p:attrName>
                                        </p:attrNameLst>
                                      </p:cBhvr>
                                      <p:to>
                                        <p:strVal val="visible"/>
                                      </p:to>
                                    </p:set>
                                    <p:anim calcmode="lin" valueType="num">
                                      <p:cBhvr additive="base">
                                        <p:cTn id="221" dur="1000" fill="hold"/>
                                        <p:tgtEl>
                                          <p:spTgt spid="115"/>
                                        </p:tgtEl>
                                        <p:attrNameLst>
                                          <p:attrName>ppt_x</p:attrName>
                                        </p:attrNameLst>
                                      </p:cBhvr>
                                      <p:tavLst>
                                        <p:tav tm="0">
                                          <p:val>
                                            <p:strVal val="#ppt_x"/>
                                          </p:val>
                                        </p:tav>
                                        <p:tav tm="100000">
                                          <p:val>
                                            <p:strVal val="#ppt_x"/>
                                          </p:val>
                                        </p:tav>
                                      </p:tavLst>
                                    </p:anim>
                                    <p:anim calcmode="lin" valueType="num">
                                      <p:cBhvr additive="base">
                                        <p:cTn id="222" dur="1000" fill="hold"/>
                                        <p:tgtEl>
                                          <p:spTgt spid="115"/>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108"/>
                                        </p:tgtEl>
                                        <p:attrNameLst>
                                          <p:attrName>style.visibility</p:attrName>
                                        </p:attrNameLst>
                                      </p:cBhvr>
                                      <p:to>
                                        <p:strVal val="visible"/>
                                      </p:to>
                                    </p:set>
                                    <p:anim calcmode="lin" valueType="num">
                                      <p:cBhvr additive="base">
                                        <p:cTn id="225" dur="1000" fill="hold"/>
                                        <p:tgtEl>
                                          <p:spTgt spid="108"/>
                                        </p:tgtEl>
                                        <p:attrNameLst>
                                          <p:attrName>ppt_x</p:attrName>
                                        </p:attrNameLst>
                                      </p:cBhvr>
                                      <p:tavLst>
                                        <p:tav tm="0">
                                          <p:val>
                                            <p:strVal val="#ppt_x"/>
                                          </p:val>
                                        </p:tav>
                                        <p:tav tm="100000">
                                          <p:val>
                                            <p:strVal val="#ppt_x"/>
                                          </p:val>
                                        </p:tav>
                                      </p:tavLst>
                                    </p:anim>
                                    <p:anim calcmode="lin" valueType="num">
                                      <p:cBhvr additive="base">
                                        <p:cTn id="226" dur="1000" fill="hold"/>
                                        <p:tgtEl>
                                          <p:spTgt spid="108"/>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130"/>
                                        </p:tgtEl>
                                        <p:attrNameLst>
                                          <p:attrName>style.visibility</p:attrName>
                                        </p:attrNameLst>
                                      </p:cBhvr>
                                      <p:to>
                                        <p:strVal val="visible"/>
                                      </p:to>
                                    </p:set>
                                    <p:anim calcmode="lin" valueType="num">
                                      <p:cBhvr additive="base">
                                        <p:cTn id="229" dur="1000" fill="hold"/>
                                        <p:tgtEl>
                                          <p:spTgt spid="130"/>
                                        </p:tgtEl>
                                        <p:attrNameLst>
                                          <p:attrName>ppt_x</p:attrName>
                                        </p:attrNameLst>
                                      </p:cBhvr>
                                      <p:tavLst>
                                        <p:tav tm="0">
                                          <p:val>
                                            <p:strVal val="#ppt_x"/>
                                          </p:val>
                                        </p:tav>
                                        <p:tav tm="100000">
                                          <p:val>
                                            <p:strVal val="#ppt_x"/>
                                          </p:val>
                                        </p:tav>
                                      </p:tavLst>
                                    </p:anim>
                                    <p:anim calcmode="lin" valueType="num">
                                      <p:cBhvr additive="base">
                                        <p:cTn id="230" dur="1000" fill="hold"/>
                                        <p:tgtEl>
                                          <p:spTgt spid="130"/>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5188"/>
                                        </p:tgtEl>
                                        <p:attrNameLst>
                                          <p:attrName>style.visibility</p:attrName>
                                        </p:attrNameLst>
                                      </p:cBhvr>
                                      <p:to>
                                        <p:strVal val="visible"/>
                                      </p:to>
                                    </p:set>
                                    <p:anim calcmode="lin" valueType="num">
                                      <p:cBhvr additive="base">
                                        <p:cTn id="233" dur="1000" fill="hold"/>
                                        <p:tgtEl>
                                          <p:spTgt spid="5188"/>
                                        </p:tgtEl>
                                        <p:attrNameLst>
                                          <p:attrName>ppt_x</p:attrName>
                                        </p:attrNameLst>
                                      </p:cBhvr>
                                      <p:tavLst>
                                        <p:tav tm="0">
                                          <p:val>
                                            <p:strVal val="#ppt_x"/>
                                          </p:val>
                                        </p:tav>
                                        <p:tav tm="100000">
                                          <p:val>
                                            <p:strVal val="#ppt_x"/>
                                          </p:val>
                                        </p:tav>
                                      </p:tavLst>
                                    </p:anim>
                                    <p:anim calcmode="lin" valueType="num">
                                      <p:cBhvr additive="base">
                                        <p:cTn id="234" dur="1000" fill="hold"/>
                                        <p:tgtEl>
                                          <p:spTgt spid="5188"/>
                                        </p:tgtEl>
                                        <p:attrNameLst>
                                          <p:attrName>ppt_y</p:attrName>
                                        </p:attrNameLst>
                                      </p:cBhvr>
                                      <p:tavLst>
                                        <p:tav tm="0">
                                          <p:val>
                                            <p:strVal val="1+#ppt_h/2"/>
                                          </p:val>
                                        </p:tav>
                                        <p:tav tm="100000">
                                          <p:val>
                                            <p:strVal val="#ppt_y"/>
                                          </p:val>
                                        </p:tav>
                                      </p:tavLst>
                                    </p:anim>
                                  </p:childTnLst>
                                </p:cTn>
                              </p:par>
                            </p:childTnLst>
                          </p:cTn>
                        </p:par>
                        <p:par>
                          <p:cTn id="235" fill="hold">
                            <p:stCondLst>
                              <p:cond delay="3000"/>
                            </p:stCondLst>
                            <p:childTnLst>
                              <p:par>
                                <p:cTn id="236" presetID="2" presetClass="entr" presetSubtype="6" fill="hold" grpId="0" nodeType="afterEffect">
                                  <p:stCondLst>
                                    <p:cond delay="0"/>
                                  </p:stCondLst>
                                  <p:childTnLst>
                                    <p:set>
                                      <p:cBhvr>
                                        <p:cTn id="237" dur="1" fill="hold">
                                          <p:stCondLst>
                                            <p:cond delay="0"/>
                                          </p:stCondLst>
                                        </p:cTn>
                                        <p:tgtEl>
                                          <p:spTgt spid="5198"/>
                                        </p:tgtEl>
                                        <p:attrNameLst>
                                          <p:attrName>style.visibility</p:attrName>
                                        </p:attrNameLst>
                                      </p:cBhvr>
                                      <p:to>
                                        <p:strVal val="visible"/>
                                      </p:to>
                                    </p:set>
                                    <p:anim calcmode="lin" valueType="num">
                                      <p:cBhvr additive="base">
                                        <p:cTn id="238" dur="1000" fill="hold"/>
                                        <p:tgtEl>
                                          <p:spTgt spid="5198"/>
                                        </p:tgtEl>
                                        <p:attrNameLst>
                                          <p:attrName>ppt_x</p:attrName>
                                        </p:attrNameLst>
                                      </p:cBhvr>
                                      <p:tavLst>
                                        <p:tav tm="0">
                                          <p:val>
                                            <p:strVal val="1+#ppt_w/2"/>
                                          </p:val>
                                        </p:tav>
                                        <p:tav tm="100000">
                                          <p:val>
                                            <p:strVal val="#ppt_x"/>
                                          </p:val>
                                        </p:tav>
                                      </p:tavLst>
                                    </p:anim>
                                    <p:anim calcmode="lin" valueType="num">
                                      <p:cBhvr additive="base">
                                        <p:cTn id="239" dur="1000" fill="hold"/>
                                        <p:tgtEl>
                                          <p:spTgt spid="5198"/>
                                        </p:tgtEl>
                                        <p:attrNameLst>
                                          <p:attrName>ppt_y</p:attrName>
                                        </p:attrNameLst>
                                      </p:cBhvr>
                                      <p:tavLst>
                                        <p:tav tm="0">
                                          <p:val>
                                            <p:strVal val="1+#ppt_h/2"/>
                                          </p:val>
                                        </p:tav>
                                        <p:tav tm="100000">
                                          <p:val>
                                            <p:strVal val="#ppt_y"/>
                                          </p:val>
                                        </p:tav>
                                      </p:tavLst>
                                    </p:anim>
                                  </p:childTnLst>
                                </p:cTn>
                              </p:par>
                              <p:par>
                                <p:cTn id="240" presetID="2" presetClass="entr" presetSubtype="6" fill="hold" grpId="0" nodeType="withEffect">
                                  <p:stCondLst>
                                    <p:cond delay="0"/>
                                  </p:stCondLst>
                                  <p:childTnLst>
                                    <p:set>
                                      <p:cBhvr>
                                        <p:cTn id="241" dur="1" fill="hold">
                                          <p:stCondLst>
                                            <p:cond delay="0"/>
                                          </p:stCondLst>
                                        </p:cTn>
                                        <p:tgtEl>
                                          <p:spTgt spid="5189"/>
                                        </p:tgtEl>
                                        <p:attrNameLst>
                                          <p:attrName>style.visibility</p:attrName>
                                        </p:attrNameLst>
                                      </p:cBhvr>
                                      <p:to>
                                        <p:strVal val="visible"/>
                                      </p:to>
                                    </p:set>
                                    <p:anim calcmode="lin" valueType="num">
                                      <p:cBhvr additive="base">
                                        <p:cTn id="242" dur="1000" fill="hold"/>
                                        <p:tgtEl>
                                          <p:spTgt spid="5189"/>
                                        </p:tgtEl>
                                        <p:attrNameLst>
                                          <p:attrName>ppt_x</p:attrName>
                                        </p:attrNameLst>
                                      </p:cBhvr>
                                      <p:tavLst>
                                        <p:tav tm="0">
                                          <p:val>
                                            <p:strVal val="1+#ppt_w/2"/>
                                          </p:val>
                                        </p:tav>
                                        <p:tav tm="100000">
                                          <p:val>
                                            <p:strVal val="#ppt_x"/>
                                          </p:val>
                                        </p:tav>
                                      </p:tavLst>
                                    </p:anim>
                                    <p:anim calcmode="lin" valueType="num">
                                      <p:cBhvr additive="base">
                                        <p:cTn id="243" dur="1000" fill="hold"/>
                                        <p:tgtEl>
                                          <p:spTgt spid="5189"/>
                                        </p:tgtEl>
                                        <p:attrNameLst>
                                          <p:attrName>ppt_y</p:attrName>
                                        </p:attrNameLst>
                                      </p:cBhvr>
                                      <p:tavLst>
                                        <p:tav tm="0">
                                          <p:val>
                                            <p:strVal val="1+#ppt_h/2"/>
                                          </p:val>
                                        </p:tav>
                                        <p:tav tm="100000">
                                          <p:val>
                                            <p:strVal val="#ppt_y"/>
                                          </p:val>
                                        </p:tav>
                                      </p:tavLst>
                                    </p:anim>
                                  </p:childTnLst>
                                </p:cTn>
                              </p:par>
                              <p:par>
                                <p:cTn id="244" presetID="2" presetClass="entr" presetSubtype="6" fill="hold" grpId="0" nodeType="withEffect">
                                  <p:stCondLst>
                                    <p:cond delay="0"/>
                                  </p:stCondLst>
                                  <p:childTnLst>
                                    <p:set>
                                      <p:cBhvr>
                                        <p:cTn id="245" dur="1" fill="hold">
                                          <p:stCondLst>
                                            <p:cond delay="0"/>
                                          </p:stCondLst>
                                        </p:cTn>
                                        <p:tgtEl>
                                          <p:spTgt spid="5185"/>
                                        </p:tgtEl>
                                        <p:attrNameLst>
                                          <p:attrName>style.visibility</p:attrName>
                                        </p:attrNameLst>
                                      </p:cBhvr>
                                      <p:to>
                                        <p:strVal val="visible"/>
                                      </p:to>
                                    </p:set>
                                    <p:anim calcmode="lin" valueType="num">
                                      <p:cBhvr additive="base">
                                        <p:cTn id="246" dur="1000" fill="hold"/>
                                        <p:tgtEl>
                                          <p:spTgt spid="5185"/>
                                        </p:tgtEl>
                                        <p:attrNameLst>
                                          <p:attrName>ppt_x</p:attrName>
                                        </p:attrNameLst>
                                      </p:cBhvr>
                                      <p:tavLst>
                                        <p:tav tm="0">
                                          <p:val>
                                            <p:strVal val="1+#ppt_w/2"/>
                                          </p:val>
                                        </p:tav>
                                        <p:tav tm="100000">
                                          <p:val>
                                            <p:strVal val="#ppt_x"/>
                                          </p:val>
                                        </p:tav>
                                      </p:tavLst>
                                    </p:anim>
                                    <p:anim calcmode="lin" valueType="num">
                                      <p:cBhvr additive="base">
                                        <p:cTn id="247" dur="1000" fill="hold"/>
                                        <p:tgtEl>
                                          <p:spTgt spid="5185"/>
                                        </p:tgtEl>
                                        <p:attrNameLst>
                                          <p:attrName>ppt_y</p:attrName>
                                        </p:attrNameLst>
                                      </p:cBhvr>
                                      <p:tavLst>
                                        <p:tav tm="0">
                                          <p:val>
                                            <p:strVal val="1+#ppt_h/2"/>
                                          </p:val>
                                        </p:tav>
                                        <p:tav tm="100000">
                                          <p:val>
                                            <p:strVal val="#ppt_y"/>
                                          </p:val>
                                        </p:tav>
                                      </p:tavLst>
                                    </p:anim>
                                  </p:childTnLst>
                                </p:cTn>
                              </p:par>
                              <p:par>
                                <p:cTn id="248" presetID="2" presetClass="entr" presetSubtype="6" fill="hold" grpId="0" nodeType="withEffect">
                                  <p:stCondLst>
                                    <p:cond delay="0"/>
                                  </p:stCondLst>
                                  <p:childTnLst>
                                    <p:set>
                                      <p:cBhvr>
                                        <p:cTn id="249" dur="1" fill="hold">
                                          <p:stCondLst>
                                            <p:cond delay="0"/>
                                          </p:stCondLst>
                                        </p:cTn>
                                        <p:tgtEl>
                                          <p:spTgt spid="5175"/>
                                        </p:tgtEl>
                                        <p:attrNameLst>
                                          <p:attrName>style.visibility</p:attrName>
                                        </p:attrNameLst>
                                      </p:cBhvr>
                                      <p:to>
                                        <p:strVal val="visible"/>
                                      </p:to>
                                    </p:set>
                                    <p:anim calcmode="lin" valueType="num">
                                      <p:cBhvr additive="base">
                                        <p:cTn id="250" dur="1000" fill="hold"/>
                                        <p:tgtEl>
                                          <p:spTgt spid="5175"/>
                                        </p:tgtEl>
                                        <p:attrNameLst>
                                          <p:attrName>ppt_x</p:attrName>
                                        </p:attrNameLst>
                                      </p:cBhvr>
                                      <p:tavLst>
                                        <p:tav tm="0">
                                          <p:val>
                                            <p:strVal val="1+#ppt_w/2"/>
                                          </p:val>
                                        </p:tav>
                                        <p:tav tm="100000">
                                          <p:val>
                                            <p:strVal val="#ppt_x"/>
                                          </p:val>
                                        </p:tav>
                                      </p:tavLst>
                                    </p:anim>
                                    <p:anim calcmode="lin" valueType="num">
                                      <p:cBhvr additive="base">
                                        <p:cTn id="251" dur="1000" fill="hold"/>
                                        <p:tgtEl>
                                          <p:spTgt spid="5175"/>
                                        </p:tgtEl>
                                        <p:attrNameLst>
                                          <p:attrName>ppt_y</p:attrName>
                                        </p:attrNameLst>
                                      </p:cBhvr>
                                      <p:tavLst>
                                        <p:tav tm="0">
                                          <p:val>
                                            <p:strVal val="1+#ppt_h/2"/>
                                          </p:val>
                                        </p:tav>
                                        <p:tav tm="100000">
                                          <p:val>
                                            <p:strVal val="#ppt_y"/>
                                          </p:val>
                                        </p:tav>
                                      </p:tavLst>
                                    </p:anim>
                                  </p:childTnLst>
                                </p:cTn>
                              </p:par>
                              <p:par>
                                <p:cTn id="252" presetID="2" presetClass="entr" presetSubtype="6" fill="hold" grpId="0" nodeType="withEffect">
                                  <p:stCondLst>
                                    <p:cond delay="0"/>
                                  </p:stCondLst>
                                  <p:childTnLst>
                                    <p:set>
                                      <p:cBhvr>
                                        <p:cTn id="253" dur="1" fill="hold">
                                          <p:stCondLst>
                                            <p:cond delay="0"/>
                                          </p:stCondLst>
                                        </p:cTn>
                                        <p:tgtEl>
                                          <p:spTgt spid="5235"/>
                                        </p:tgtEl>
                                        <p:attrNameLst>
                                          <p:attrName>style.visibility</p:attrName>
                                        </p:attrNameLst>
                                      </p:cBhvr>
                                      <p:to>
                                        <p:strVal val="visible"/>
                                      </p:to>
                                    </p:set>
                                    <p:anim calcmode="lin" valueType="num">
                                      <p:cBhvr additive="base">
                                        <p:cTn id="254" dur="1000" fill="hold"/>
                                        <p:tgtEl>
                                          <p:spTgt spid="5235"/>
                                        </p:tgtEl>
                                        <p:attrNameLst>
                                          <p:attrName>ppt_x</p:attrName>
                                        </p:attrNameLst>
                                      </p:cBhvr>
                                      <p:tavLst>
                                        <p:tav tm="0">
                                          <p:val>
                                            <p:strVal val="1+#ppt_w/2"/>
                                          </p:val>
                                        </p:tav>
                                        <p:tav tm="100000">
                                          <p:val>
                                            <p:strVal val="#ppt_x"/>
                                          </p:val>
                                        </p:tav>
                                      </p:tavLst>
                                    </p:anim>
                                    <p:anim calcmode="lin" valueType="num">
                                      <p:cBhvr additive="base">
                                        <p:cTn id="255" dur="1000" fill="hold"/>
                                        <p:tgtEl>
                                          <p:spTgt spid="5235"/>
                                        </p:tgtEl>
                                        <p:attrNameLst>
                                          <p:attrName>ppt_y</p:attrName>
                                        </p:attrNameLst>
                                      </p:cBhvr>
                                      <p:tavLst>
                                        <p:tav tm="0">
                                          <p:val>
                                            <p:strVal val="1+#ppt_h/2"/>
                                          </p:val>
                                        </p:tav>
                                        <p:tav tm="100000">
                                          <p:val>
                                            <p:strVal val="#ppt_y"/>
                                          </p:val>
                                        </p:tav>
                                      </p:tavLst>
                                    </p:anim>
                                  </p:childTnLst>
                                </p:cTn>
                              </p:par>
                              <p:par>
                                <p:cTn id="256" presetID="2" presetClass="entr" presetSubtype="6" fill="hold" grpId="0" nodeType="withEffect">
                                  <p:stCondLst>
                                    <p:cond delay="0"/>
                                  </p:stCondLst>
                                  <p:childTnLst>
                                    <p:set>
                                      <p:cBhvr>
                                        <p:cTn id="257" dur="1" fill="hold">
                                          <p:stCondLst>
                                            <p:cond delay="0"/>
                                          </p:stCondLst>
                                        </p:cTn>
                                        <p:tgtEl>
                                          <p:spTgt spid="5184"/>
                                        </p:tgtEl>
                                        <p:attrNameLst>
                                          <p:attrName>style.visibility</p:attrName>
                                        </p:attrNameLst>
                                      </p:cBhvr>
                                      <p:to>
                                        <p:strVal val="visible"/>
                                      </p:to>
                                    </p:set>
                                    <p:anim calcmode="lin" valueType="num">
                                      <p:cBhvr additive="base">
                                        <p:cTn id="258" dur="1000" fill="hold"/>
                                        <p:tgtEl>
                                          <p:spTgt spid="5184"/>
                                        </p:tgtEl>
                                        <p:attrNameLst>
                                          <p:attrName>ppt_x</p:attrName>
                                        </p:attrNameLst>
                                      </p:cBhvr>
                                      <p:tavLst>
                                        <p:tav tm="0">
                                          <p:val>
                                            <p:strVal val="1+#ppt_w/2"/>
                                          </p:val>
                                        </p:tav>
                                        <p:tav tm="100000">
                                          <p:val>
                                            <p:strVal val="#ppt_x"/>
                                          </p:val>
                                        </p:tav>
                                      </p:tavLst>
                                    </p:anim>
                                    <p:anim calcmode="lin" valueType="num">
                                      <p:cBhvr additive="base">
                                        <p:cTn id="259" dur="1000" fill="hold"/>
                                        <p:tgtEl>
                                          <p:spTgt spid="5184"/>
                                        </p:tgtEl>
                                        <p:attrNameLst>
                                          <p:attrName>ppt_y</p:attrName>
                                        </p:attrNameLst>
                                      </p:cBhvr>
                                      <p:tavLst>
                                        <p:tav tm="0">
                                          <p:val>
                                            <p:strVal val="1+#ppt_h/2"/>
                                          </p:val>
                                        </p:tav>
                                        <p:tav tm="100000">
                                          <p:val>
                                            <p:strVal val="#ppt_y"/>
                                          </p:val>
                                        </p:tav>
                                      </p:tavLst>
                                    </p:anim>
                                  </p:childTnLst>
                                </p:cTn>
                              </p:par>
                              <p:par>
                                <p:cTn id="260" presetID="2" presetClass="entr" presetSubtype="6" fill="hold" grpId="0" nodeType="withEffect">
                                  <p:stCondLst>
                                    <p:cond delay="0"/>
                                  </p:stCondLst>
                                  <p:childTnLst>
                                    <p:set>
                                      <p:cBhvr>
                                        <p:cTn id="261" dur="1" fill="hold">
                                          <p:stCondLst>
                                            <p:cond delay="0"/>
                                          </p:stCondLst>
                                        </p:cTn>
                                        <p:tgtEl>
                                          <p:spTgt spid="5232"/>
                                        </p:tgtEl>
                                        <p:attrNameLst>
                                          <p:attrName>style.visibility</p:attrName>
                                        </p:attrNameLst>
                                      </p:cBhvr>
                                      <p:to>
                                        <p:strVal val="visible"/>
                                      </p:to>
                                    </p:set>
                                    <p:anim calcmode="lin" valueType="num">
                                      <p:cBhvr additive="base">
                                        <p:cTn id="262" dur="1000" fill="hold"/>
                                        <p:tgtEl>
                                          <p:spTgt spid="5232"/>
                                        </p:tgtEl>
                                        <p:attrNameLst>
                                          <p:attrName>ppt_x</p:attrName>
                                        </p:attrNameLst>
                                      </p:cBhvr>
                                      <p:tavLst>
                                        <p:tav tm="0">
                                          <p:val>
                                            <p:strVal val="1+#ppt_w/2"/>
                                          </p:val>
                                        </p:tav>
                                        <p:tav tm="100000">
                                          <p:val>
                                            <p:strVal val="#ppt_x"/>
                                          </p:val>
                                        </p:tav>
                                      </p:tavLst>
                                    </p:anim>
                                    <p:anim calcmode="lin" valueType="num">
                                      <p:cBhvr additive="base">
                                        <p:cTn id="263" dur="1000" fill="hold"/>
                                        <p:tgtEl>
                                          <p:spTgt spid="5232"/>
                                        </p:tgtEl>
                                        <p:attrNameLst>
                                          <p:attrName>ppt_y</p:attrName>
                                        </p:attrNameLst>
                                      </p:cBhvr>
                                      <p:tavLst>
                                        <p:tav tm="0">
                                          <p:val>
                                            <p:strVal val="1+#ppt_h/2"/>
                                          </p:val>
                                        </p:tav>
                                        <p:tav tm="100000">
                                          <p:val>
                                            <p:strVal val="#ppt_y"/>
                                          </p:val>
                                        </p:tav>
                                      </p:tavLst>
                                    </p:anim>
                                  </p:childTnLst>
                                </p:cTn>
                              </p:par>
                              <p:par>
                                <p:cTn id="264" presetID="2" presetClass="entr" presetSubtype="6" fill="hold" grpId="0" nodeType="withEffect">
                                  <p:stCondLst>
                                    <p:cond delay="0"/>
                                  </p:stCondLst>
                                  <p:childTnLst>
                                    <p:set>
                                      <p:cBhvr>
                                        <p:cTn id="265" dur="1" fill="hold">
                                          <p:stCondLst>
                                            <p:cond delay="0"/>
                                          </p:stCondLst>
                                        </p:cTn>
                                        <p:tgtEl>
                                          <p:spTgt spid="5200"/>
                                        </p:tgtEl>
                                        <p:attrNameLst>
                                          <p:attrName>style.visibility</p:attrName>
                                        </p:attrNameLst>
                                      </p:cBhvr>
                                      <p:to>
                                        <p:strVal val="visible"/>
                                      </p:to>
                                    </p:set>
                                    <p:anim calcmode="lin" valueType="num">
                                      <p:cBhvr additive="base">
                                        <p:cTn id="266" dur="1000" fill="hold"/>
                                        <p:tgtEl>
                                          <p:spTgt spid="5200"/>
                                        </p:tgtEl>
                                        <p:attrNameLst>
                                          <p:attrName>ppt_x</p:attrName>
                                        </p:attrNameLst>
                                      </p:cBhvr>
                                      <p:tavLst>
                                        <p:tav tm="0">
                                          <p:val>
                                            <p:strVal val="1+#ppt_w/2"/>
                                          </p:val>
                                        </p:tav>
                                        <p:tav tm="100000">
                                          <p:val>
                                            <p:strVal val="#ppt_x"/>
                                          </p:val>
                                        </p:tav>
                                      </p:tavLst>
                                    </p:anim>
                                    <p:anim calcmode="lin" valueType="num">
                                      <p:cBhvr additive="base">
                                        <p:cTn id="267" dur="1000" fill="hold"/>
                                        <p:tgtEl>
                                          <p:spTgt spid="5200"/>
                                        </p:tgtEl>
                                        <p:attrNameLst>
                                          <p:attrName>ppt_y</p:attrName>
                                        </p:attrNameLst>
                                      </p:cBhvr>
                                      <p:tavLst>
                                        <p:tav tm="0">
                                          <p:val>
                                            <p:strVal val="1+#ppt_h/2"/>
                                          </p:val>
                                        </p:tav>
                                        <p:tav tm="100000">
                                          <p:val>
                                            <p:strVal val="#ppt_y"/>
                                          </p:val>
                                        </p:tav>
                                      </p:tavLst>
                                    </p:anim>
                                  </p:childTnLst>
                                </p:cTn>
                              </p:par>
                              <p:par>
                                <p:cTn id="268" presetID="2" presetClass="entr" presetSubtype="6" fill="hold" grpId="0" nodeType="withEffect">
                                  <p:stCondLst>
                                    <p:cond delay="0"/>
                                  </p:stCondLst>
                                  <p:childTnLst>
                                    <p:set>
                                      <p:cBhvr>
                                        <p:cTn id="269" dur="1" fill="hold">
                                          <p:stCondLst>
                                            <p:cond delay="0"/>
                                          </p:stCondLst>
                                        </p:cTn>
                                        <p:tgtEl>
                                          <p:spTgt spid="5190"/>
                                        </p:tgtEl>
                                        <p:attrNameLst>
                                          <p:attrName>style.visibility</p:attrName>
                                        </p:attrNameLst>
                                      </p:cBhvr>
                                      <p:to>
                                        <p:strVal val="visible"/>
                                      </p:to>
                                    </p:set>
                                    <p:anim calcmode="lin" valueType="num">
                                      <p:cBhvr additive="base">
                                        <p:cTn id="270" dur="1000" fill="hold"/>
                                        <p:tgtEl>
                                          <p:spTgt spid="5190"/>
                                        </p:tgtEl>
                                        <p:attrNameLst>
                                          <p:attrName>ppt_x</p:attrName>
                                        </p:attrNameLst>
                                      </p:cBhvr>
                                      <p:tavLst>
                                        <p:tav tm="0">
                                          <p:val>
                                            <p:strVal val="1+#ppt_w/2"/>
                                          </p:val>
                                        </p:tav>
                                        <p:tav tm="100000">
                                          <p:val>
                                            <p:strVal val="#ppt_x"/>
                                          </p:val>
                                        </p:tav>
                                      </p:tavLst>
                                    </p:anim>
                                    <p:anim calcmode="lin" valueType="num">
                                      <p:cBhvr additive="base">
                                        <p:cTn id="271" dur="1000" fill="hold"/>
                                        <p:tgtEl>
                                          <p:spTgt spid="5190"/>
                                        </p:tgtEl>
                                        <p:attrNameLst>
                                          <p:attrName>ppt_y</p:attrName>
                                        </p:attrNameLst>
                                      </p:cBhvr>
                                      <p:tavLst>
                                        <p:tav tm="0">
                                          <p:val>
                                            <p:strVal val="1+#ppt_h/2"/>
                                          </p:val>
                                        </p:tav>
                                        <p:tav tm="100000">
                                          <p:val>
                                            <p:strVal val="#ppt_y"/>
                                          </p:val>
                                        </p:tav>
                                      </p:tavLst>
                                    </p:anim>
                                  </p:childTnLst>
                                </p:cTn>
                              </p:par>
                              <p:par>
                                <p:cTn id="272" presetID="2" presetClass="entr" presetSubtype="6" fill="hold" grpId="0" nodeType="withEffect">
                                  <p:stCondLst>
                                    <p:cond delay="0"/>
                                  </p:stCondLst>
                                  <p:childTnLst>
                                    <p:set>
                                      <p:cBhvr>
                                        <p:cTn id="273" dur="1" fill="hold">
                                          <p:stCondLst>
                                            <p:cond delay="0"/>
                                          </p:stCondLst>
                                        </p:cTn>
                                        <p:tgtEl>
                                          <p:spTgt spid="5171"/>
                                        </p:tgtEl>
                                        <p:attrNameLst>
                                          <p:attrName>style.visibility</p:attrName>
                                        </p:attrNameLst>
                                      </p:cBhvr>
                                      <p:to>
                                        <p:strVal val="visible"/>
                                      </p:to>
                                    </p:set>
                                    <p:anim calcmode="lin" valueType="num">
                                      <p:cBhvr additive="base">
                                        <p:cTn id="274" dur="1000" fill="hold"/>
                                        <p:tgtEl>
                                          <p:spTgt spid="5171"/>
                                        </p:tgtEl>
                                        <p:attrNameLst>
                                          <p:attrName>ppt_x</p:attrName>
                                        </p:attrNameLst>
                                      </p:cBhvr>
                                      <p:tavLst>
                                        <p:tav tm="0">
                                          <p:val>
                                            <p:strVal val="1+#ppt_w/2"/>
                                          </p:val>
                                        </p:tav>
                                        <p:tav tm="100000">
                                          <p:val>
                                            <p:strVal val="#ppt_x"/>
                                          </p:val>
                                        </p:tav>
                                      </p:tavLst>
                                    </p:anim>
                                    <p:anim calcmode="lin" valueType="num">
                                      <p:cBhvr additive="base">
                                        <p:cTn id="275" dur="1000" fill="hold"/>
                                        <p:tgtEl>
                                          <p:spTgt spid="5171"/>
                                        </p:tgtEl>
                                        <p:attrNameLst>
                                          <p:attrName>ppt_y</p:attrName>
                                        </p:attrNameLst>
                                      </p:cBhvr>
                                      <p:tavLst>
                                        <p:tav tm="0">
                                          <p:val>
                                            <p:strVal val="1+#ppt_h/2"/>
                                          </p:val>
                                        </p:tav>
                                        <p:tav tm="100000">
                                          <p:val>
                                            <p:strVal val="#ppt_y"/>
                                          </p:val>
                                        </p:tav>
                                      </p:tavLst>
                                    </p:anim>
                                  </p:childTnLst>
                                </p:cTn>
                              </p:par>
                              <p:par>
                                <p:cTn id="276" presetID="2" presetClass="entr" presetSubtype="6" fill="hold" grpId="0" nodeType="withEffect">
                                  <p:stCondLst>
                                    <p:cond delay="0"/>
                                  </p:stCondLst>
                                  <p:childTnLst>
                                    <p:set>
                                      <p:cBhvr>
                                        <p:cTn id="277" dur="1" fill="hold">
                                          <p:stCondLst>
                                            <p:cond delay="0"/>
                                          </p:stCondLst>
                                        </p:cTn>
                                        <p:tgtEl>
                                          <p:spTgt spid="5167"/>
                                        </p:tgtEl>
                                        <p:attrNameLst>
                                          <p:attrName>style.visibility</p:attrName>
                                        </p:attrNameLst>
                                      </p:cBhvr>
                                      <p:to>
                                        <p:strVal val="visible"/>
                                      </p:to>
                                    </p:set>
                                    <p:anim calcmode="lin" valueType="num">
                                      <p:cBhvr additive="base">
                                        <p:cTn id="278" dur="1000" fill="hold"/>
                                        <p:tgtEl>
                                          <p:spTgt spid="5167"/>
                                        </p:tgtEl>
                                        <p:attrNameLst>
                                          <p:attrName>ppt_x</p:attrName>
                                        </p:attrNameLst>
                                      </p:cBhvr>
                                      <p:tavLst>
                                        <p:tav tm="0">
                                          <p:val>
                                            <p:strVal val="1+#ppt_w/2"/>
                                          </p:val>
                                        </p:tav>
                                        <p:tav tm="100000">
                                          <p:val>
                                            <p:strVal val="#ppt_x"/>
                                          </p:val>
                                        </p:tav>
                                      </p:tavLst>
                                    </p:anim>
                                    <p:anim calcmode="lin" valueType="num">
                                      <p:cBhvr additive="base">
                                        <p:cTn id="279" dur="1000" fill="hold"/>
                                        <p:tgtEl>
                                          <p:spTgt spid="5167"/>
                                        </p:tgtEl>
                                        <p:attrNameLst>
                                          <p:attrName>ppt_y</p:attrName>
                                        </p:attrNameLst>
                                      </p:cBhvr>
                                      <p:tavLst>
                                        <p:tav tm="0">
                                          <p:val>
                                            <p:strVal val="1+#ppt_h/2"/>
                                          </p:val>
                                        </p:tav>
                                        <p:tav tm="100000">
                                          <p:val>
                                            <p:strVal val="#ppt_y"/>
                                          </p:val>
                                        </p:tav>
                                      </p:tavLst>
                                    </p:anim>
                                  </p:childTnLst>
                                </p:cTn>
                              </p:par>
                              <p:par>
                                <p:cTn id="280" presetID="2" presetClass="entr" presetSubtype="6" fill="hold" grpId="0" nodeType="withEffect">
                                  <p:stCondLst>
                                    <p:cond delay="0"/>
                                  </p:stCondLst>
                                  <p:childTnLst>
                                    <p:set>
                                      <p:cBhvr>
                                        <p:cTn id="281" dur="1" fill="hold">
                                          <p:stCondLst>
                                            <p:cond delay="0"/>
                                          </p:stCondLst>
                                        </p:cTn>
                                        <p:tgtEl>
                                          <p:spTgt spid="5234"/>
                                        </p:tgtEl>
                                        <p:attrNameLst>
                                          <p:attrName>style.visibility</p:attrName>
                                        </p:attrNameLst>
                                      </p:cBhvr>
                                      <p:to>
                                        <p:strVal val="visible"/>
                                      </p:to>
                                    </p:set>
                                    <p:anim calcmode="lin" valueType="num">
                                      <p:cBhvr additive="base">
                                        <p:cTn id="282" dur="1000" fill="hold"/>
                                        <p:tgtEl>
                                          <p:spTgt spid="5234"/>
                                        </p:tgtEl>
                                        <p:attrNameLst>
                                          <p:attrName>ppt_x</p:attrName>
                                        </p:attrNameLst>
                                      </p:cBhvr>
                                      <p:tavLst>
                                        <p:tav tm="0">
                                          <p:val>
                                            <p:strVal val="1+#ppt_w/2"/>
                                          </p:val>
                                        </p:tav>
                                        <p:tav tm="100000">
                                          <p:val>
                                            <p:strVal val="#ppt_x"/>
                                          </p:val>
                                        </p:tav>
                                      </p:tavLst>
                                    </p:anim>
                                    <p:anim calcmode="lin" valueType="num">
                                      <p:cBhvr additive="base">
                                        <p:cTn id="283" dur="1000" fill="hold"/>
                                        <p:tgtEl>
                                          <p:spTgt spid="5234"/>
                                        </p:tgtEl>
                                        <p:attrNameLst>
                                          <p:attrName>ppt_y</p:attrName>
                                        </p:attrNameLst>
                                      </p:cBhvr>
                                      <p:tavLst>
                                        <p:tav tm="0">
                                          <p:val>
                                            <p:strVal val="1+#ppt_h/2"/>
                                          </p:val>
                                        </p:tav>
                                        <p:tav tm="100000">
                                          <p:val>
                                            <p:strVal val="#ppt_y"/>
                                          </p:val>
                                        </p:tav>
                                      </p:tavLst>
                                    </p:anim>
                                  </p:childTnLst>
                                </p:cTn>
                              </p:par>
                              <p:par>
                                <p:cTn id="284" presetID="2" presetClass="entr" presetSubtype="6" fill="hold" grpId="0" nodeType="withEffect">
                                  <p:stCondLst>
                                    <p:cond delay="0"/>
                                  </p:stCondLst>
                                  <p:childTnLst>
                                    <p:set>
                                      <p:cBhvr>
                                        <p:cTn id="285" dur="1" fill="hold">
                                          <p:stCondLst>
                                            <p:cond delay="0"/>
                                          </p:stCondLst>
                                        </p:cTn>
                                        <p:tgtEl>
                                          <p:spTgt spid="5249"/>
                                        </p:tgtEl>
                                        <p:attrNameLst>
                                          <p:attrName>style.visibility</p:attrName>
                                        </p:attrNameLst>
                                      </p:cBhvr>
                                      <p:to>
                                        <p:strVal val="visible"/>
                                      </p:to>
                                    </p:set>
                                    <p:anim calcmode="lin" valueType="num">
                                      <p:cBhvr additive="base">
                                        <p:cTn id="286" dur="1000" fill="hold"/>
                                        <p:tgtEl>
                                          <p:spTgt spid="5249"/>
                                        </p:tgtEl>
                                        <p:attrNameLst>
                                          <p:attrName>ppt_x</p:attrName>
                                        </p:attrNameLst>
                                      </p:cBhvr>
                                      <p:tavLst>
                                        <p:tav tm="0">
                                          <p:val>
                                            <p:strVal val="1+#ppt_w/2"/>
                                          </p:val>
                                        </p:tav>
                                        <p:tav tm="100000">
                                          <p:val>
                                            <p:strVal val="#ppt_x"/>
                                          </p:val>
                                        </p:tav>
                                      </p:tavLst>
                                    </p:anim>
                                    <p:anim calcmode="lin" valueType="num">
                                      <p:cBhvr additive="base">
                                        <p:cTn id="287" dur="1000" fill="hold"/>
                                        <p:tgtEl>
                                          <p:spTgt spid="5249"/>
                                        </p:tgtEl>
                                        <p:attrNameLst>
                                          <p:attrName>ppt_y</p:attrName>
                                        </p:attrNameLst>
                                      </p:cBhvr>
                                      <p:tavLst>
                                        <p:tav tm="0">
                                          <p:val>
                                            <p:strVal val="1+#ppt_h/2"/>
                                          </p:val>
                                        </p:tav>
                                        <p:tav tm="100000">
                                          <p:val>
                                            <p:strVal val="#ppt_y"/>
                                          </p:val>
                                        </p:tav>
                                      </p:tavLst>
                                    </p:anim>
                                  </p:childTnLst>
                                </p:cTn>
                              </p:par>
                              <p:par>
                                <p:cTn id="288" presetID="2" presetClass="entr" presetSubtype="6" fill="hold" grpId="0" nodeType="withEffect">
                                  <p:stCondLst>
                                    <p:cond delay="0"/>
                                  </p:stCondLst>
                                  <p:childTnLst>
                                    <p:set>
                                      <p:cBhvr>
                                        <p:cTn id="289" dur="1" fill="hold">
                                          <p:stCondLst>
                                            <p:cond delay="0"/>
                                          </p:stCondLst>
                                        </p:cTn>
                                        <p:tgtEl>
                                          <p:spTgt spid="5191"/>
                                        </p:tgtEl>
                                        <p:attrNameLst>
                                          <p:attrName>style.visibility</p:attrName>
                                        </p:attrNameLst>
                                      </p:cBhvr>
                                      <p:to>
                                        <p:strVal val="visible"/>
                                      </p:to>
                                    </p:set>
                                    <p:anim calcmode="lin" valueType="num">
                                      <p:cBhvr additive="base">
                                        <p:cTn id="290" dur="1000" fill="hold"/>
                                        <p:tgtEl>
                                          <p:spTgt spid="5191"/>
                                        </p:tgtEl>
                                        <p:attrNameLst>
                                          <p:attrName>ppt_x</p:attrName>
                                        </p:attrNameLst>
                                      </p:cBhvr>
                                      <p:tavLst>
                                        <p:tav tm="0">
                                          <p:val>
                                            <p:strVal val="1+#ppt_w/2"/>
                                          </p:val>
                                        </p:tav>
                                        <p:tav tm="100000">
                                          <p:val>
                                            <p:strVal val="#ppt_x"/>
                                          </p:val>
                                        </p:tav>
                                      </p:tavLst>
                                    </p:anim>
                                    <p:anim calcmode="lin" valueType="num">
                                      <p:cBhvr additive="base">
                                        <p:cTn id="291" dur="1000" fill="hold"/>
                                        <p:tgtEl>
                                          <p:spTgt spid="5191"/>
                                        </p:tgtEl>
                                        <p:attrNameLst>
                                          <p:attrName>ppt_y</p:attrName>
                                        </p:attrNameLst>
                                      </p:cBhvr>
                                      <p:tavLst>
                                        <p:tav tm="0">
                                          <p:val>
                                            <p:strVal val="1+#ppt_h/2"/>
                                          </p:val>
                                        </p:tav>
                                        <p:tav tm="100000">
                                          <p:val>
                                            <p:strVal val="#ppt_y"/>
                                          </p:val>
                                        </p:tav>
                                      </p:tavLst>
                                    </p:anim>
                                  </p:childTnLst>
                                </p:cTn>
                              </p:par>
                              <p:par>
                                <p:cTn id="292" presetID="2" presetClass="entr" presetSubtype="6" fill="hold" grpId="0" nodeType="withEffect">
                                  <p:stCondLst>
                                    <p:cond delay="0"/>
                                  </p:stCondLst>
                                  <p:childTnLst>
                                    <p:set>
                                      <p:cBhvr>
                                        <p:cTn id="293" dur="1" fill="hold">
                                          <p:stCondLst>
                                            <p:cond delay="0"/>
                                          </p:stCondLst>
                                        </p:cTn>
                                        <p:tgtEl>
                                          <p:spTgt spid="5213"/>
                                        </p:tgtEl>
                                        <p:attrNameLst>
                                          <p:attrName>style.visibility</p:attrName>
                                        </p:attrNameLst>
                                      </p:cBhvr>
                                      <p:to>
                                        <p:strVal val="visible"/>
                                      </p:to>
                                    </p:set>
                                    <p:anim calcmode="lin" valueType="num">
                                      <p:cBhvr additive="base">
                                        <p:cTn id="294" dur="1000" fill="hold"/>
                                        <p:tgtEl>
                                          <p:spTgt spid="5213"/>
                                        </p:tgtEl>
                                        <p:attrNameLst>
                                          <p:attrName>ppt_x</p:attrName>
                                        </p:attrNameLst>
                                      </p:cBhvr>
                                      <p:tavLst>
                                        <p:tav tm="0">
                                          <p:val>
                                            <p:strVal val="1+#ppt_w/2"/>
                                          </p:val>
                                        </p:tav>
                                        <p:tav tm="100000">
                                          <p:val>
                                            <p:strVal val="#ppt_x"/>
                                          </p:val>
                                        </p:tav>
                                      </p:tavLst>
                                    </p:anim>
                                    <p:anim calcmode="lin" valueType="num">
                                      <p:cBhvr additive="base">
                                        <p:cTn id="295" dur="1000" fill="hold"/>
                                        <p:tgtEl>
                                          <p:spTgt spid="5213"/>
                                        </p:tgtEl>
                                        <p:attrNameLst>
                                          <p:attrName>ppt_y</p:attrName>
                                        </p:attrNameLst>
                                      </p:cBhvr>
                                      <p:tavLst>
                                        <p:tav tm="0">
                                          <p:val>
                                            <p:strVal val="1+#ppt_h/2"/>
                                          </p:val>
                                        </p:tav>
                                        <p:tav tm="100000">
                                          <p:val>
                                            <p:strVal val="#ppt_y"/>
                                          </p:val>
                                        </p:tav>
                                      </p:tavLst>
                                    </p:anim>
                                  </p:childTnLst>
                                </p:cTn>
                              </p:par>
                              <p:par>
                                <p:cTn id="296" presetID="2" presetClass="entr" presetSubtype="6" fill="hold" grpId="0" nodeType="withEffect">
                                  <p:stCondLst>
                                    <p:cond delay="0"/>
                                  </p:stCondLst>
                                  <p:childTnLst>
                                    <p:set>
                                      <p:cBhvr>
                                        <p:cTn id="297" dur="1" fill="hold">
                                          <p:stCondLst>
                                            <p:cond delay="0"/>
                                          </p:stCondLst>
                                        </p:cTn>
                                        <p:tgtEl>
                                          <p:spTgt spid="5205"/>
                                        </p:tgtEl>
                                        <p:attrNameLst>
                                          <p:attrName>style.visibility</p:attrName>
                                        </p:attrNameLst>
                                      </p:cBhvr>
                                      <p:to>
                                        <p:strVal val="visible"/>
                                      </p:to>
                                    </p:set>
                                    <p:anim calcmode="lin" valueType="num">
                                      <p:cBhvr additive="base">
                                        <p:cTn id="298" dur="1000" fill="hold"/>
                                        <p:tgtEl>
                                          <p:spTgt spid="5205"/>
                                        </p:tgtEl>
                                        <p:attrNameLst>
                                          <p:attrName>ppt_x</p:attrName>
                                        </p:attrNameLst>
                                      </p:cBhvr>
                                      <p:tavLst>
                                        <p:tav tm="0">
                                          <p:val>
                                            <p:strVal val="1+#ppt_w/2"/>
                                          </p:val>
                                        </p:tav>
                                        <p:tav tm="100000">
                                          <p:val>
                                            <p:strVal val="#ppt_x"/>
                                          </p:val>
                                        </p:tav>
                                      </p:tavLst>
                                    </p:anim>
                                    <p:anim calcmode="lin" valueType="num">
                                      <p:cBhvr additive="base">
                                        <p:cTn id="299" dur="1000" fill="hold"/>
                                        <p:tgtEl>
                                          <p:spTgt spid="5205"/>
                                        </p:tgtEl>
                                        <p:attrNameLst>
                                          <p:attrName>ppt_y</p:attrName>
                                        </p:attrNameLst>
                                      </p:cBhvr>
                                      <p:tavLst>
                                        <p:tav tm="0">
                                          <p:val>
                                            <p:strVal val="1+#ppt_h/2"/>
                                          </p:val>
                                        </p:tav>
                                        <p:tav tm="100000">
                                          <p:val>
                                            <p:strVal val="#ppt_y"/>
                                          </p:val>
                                        </p:tav>
                                      </p:tavLst>
                                    </p:anim>
                                  </p:childTnLst>
                                </p:cTn>
                              </p:par>
                              <p:par>
                                <p:cTn id="300" presetID="2" presetClass="entr" presetSubtype="6" fill="hold" grpId="0" nodeType="withEffect">
                                  <p:stCondLst>
                                    <p:cond delay="0"/>
                                  </p:stCondLst>
                                  <p:childTnLst>
                                    <p:set>
                                      <p:cBhvr>
                                        <p:cTn id="301" dur="1" fill="hold">
                                          <p:stCondLst>
                                            <p:cond delay="0"/>
                                          </p:stCondLst>
                                        </p:cTn>
                                        <p:tgtEl>
                                          <p:spTgt spid="5241"/>
                                        </p:tgtEl>
                                        <p:attrNameLst>
                                          <p:attrName>style.visibility</p:attrName>
                                        </p:attrNameLst>
                                      </p:cBhvr>
                                      <p:to>
                                        <p:strVal val="visible"/>
                                      </p:to>
                                    </p:set>
                                    <p:anim calcmode="lin" valueType="num">
                                      <p:cBhvr additive="base">
                                        <p:cTn id="302" dur="1000" fill="hold"/>
                                        <p:tgtEl>
                                          <p:spTgt spid="5241"/>
                                        </p:tgtEl>
                                        <p:attrNameLst>
                                          <p:attrName>ppt_x</p:attrName>
                                        </p:attrNameLst>
                                      </p:cBhvr>
                                      <p:tavLst>
                                        <p:tav tm="0">
                                          <p:val>
                                            <p:strVal val="1+#ppt_w/2"/>
                                          </p:val>
                                        </p:tav>
                                        <p:tav tm="100000">
                                          <p:val>
                                            <p:strVal val="#ppt_x"/>
                                          </p:val>
                                        </p:tav>
                                      </p:tavLst>
                                    </p:anim>
                                    <p:anim calcmode="lin" valueType="num">
                                      <p:cBhvr additive="base">
                                        <p:cTn id="303" dur="1000" fill="hold"/>
                                        <p:tgtEl>
                                          <p:spTgt spid="5241"/>
                                        </p:tgtEl>
                                        <p:attrNameLst>
                                          <p:attrName>ppt_y</p:attrName>
                                        </p:attrNameLst>
                                      </p:cBhvr>
                                      <p:tavLst>
                                        <p:tav tm="0">
                                          <p:val>
                                            <p:strVal val="1+#ppt_h/2"/>
                                          </p:val>
                                        </p:tav>
                                        <p:tav tm="100000">
                                          <p:val>
                                            <p:strVal val="#ppt_y"/>
                                          </p:val>
                                        </p:tav>
                                      </p:tavLst>
                                    </p:anim>
                                  </p:childTnLst>
                                </p:cTn>
                              </p:par>
                              <p:par>
                                <p:cTn id="304" presetID="2" presetClass="entr" presetSubtype="6" fill="hold" grpId="0" nodeType="withEffect">
                                  <p:stCondLst>
                                    <p:cond delay="0"/>
                                  </p:stCondLst>
                                  <p:childTnLst>
                                    <p:set>
                                      <p:cBhvr>
                                        <p:cTn id="305" dur="1" fill="hold">
                                          <p:stCondLst>
                                            <p:cond delay="0"/>
                                          </p:stCondLst>
                                        </p:cTn>
                                        <p:tgtEl>
                                          <p:spTgt spid="5222"/>
                                        </p:tgtEl>
                                        <p:attrNameLst>
                                          <p:attrName>style.visibility</p:attrName>
                                        </p:attrNameLst>
                                      </p:cBhvr>
                                      <p:to>
                                        <p:strVal val="visible"/>
                                      </p:to>
                                    </p:set>
                                    <p:anim calcmode="lin" valueType="num">
                                      <p:cBhvr additive="base">
                                        <p:cTn id="306" dur="1000" fill="hold"/>
                                        <p:tgtEl>
                                          <p:spTgt spid="5222"/>
                                        </p:tgtEl>
                                        <p:attrNameLst>
                                          <p:attrName>ppt_x</p:attrName>
                                        </p:attrNameLst>
                                      </p:cBhvr>
                                      <p:tavLst>
                                        <p:tav tm="0">
                                          <p:val>
                                            <p:strVal val="1+#ppt_w/2"/>
                                          </p:val>
                                        </p:tav>
                                        <p:tav tm="100000">
                                          <p:val>
                                            <p:strVal val="#ppt_x"/>
                                          </p:val>
                                        </p:tav>
                                      </p:tavLst>
                                    </p:anim>
                                    <p:anim calcmode="lin" valueType="num">
                                      <p:cBhvr additive="base">
                                        <p:cTn id="307" dur="1000" fill="hold"/>
                                        <p:tgtEl>
                                          <p:spTgt spid="5222"/>
                                        </p:tgtEl>
                                        <p:attrNameLst>
                                          <p:attrName>ppt_y</p:attrName>
                                        </p:attrNameLst>
                                      </p:cBhvr>
                                      <p:tavLst>
                                        <p:tav tm="0">
                                          <p:val>
                                            <p:strVal val="1+#ppt_h/2"/>
                                          </p:val>
                                        </p:tav>
                                        <p:tav tm="100000">
                                          <p:val>
                                            <p:strVal val="#ppt_y"/>
                                          </p:val>
                                        </p:tav>
                                      </p:tavLst>
                                    </p:anim>
                                  </p:childTnLst>
                                </p:cTn>
                              </p:par>
                              <p:par>
                                <p:cTn id="308" presetID="2" presetClass="entr" presetSubtype="6" fill="hold" grpId="0" nodeType="withEffect">
                                  <p:stCondLst>
                                    <p:cond delay="0"/>
                                  </p:stCondLst>
                                  <p:childTnLst>
                                    <p:set>
                                      <p:cBhvr>
                                        <p:cTn id="309" dur="1" fill="hold">
                                          <p:stCondLst>
                                            <p:cond delay="0"/>
                                          </p:stCondLst>
                                        </p:cTn>
                                        <p:tgtEl>
                                          <p:spTgt spid="5236"/>
                                        </p:tgtEl>
                                        <p:attrNameLst>
                                          <p:attrName>style.visibility</p:attrName>
                                        </p:attrNameLst>
                                      </p:cBhvr>
                                      <p:to>
                                        <p:strVal val="visible"/>
                                      </p:to>
                                    </p:set>
                                    <p:anim calcmode="lin" valueType="num">
                                      <p:cBhvr additive="base">
                                        <p:cTn id="310" dur="1000" fill="hold"/>
                                        <p:tgtEl>
                                          <p:spTgt spid="5236"/>
                                        </p:tgtEl>
                                        <p:attrNameLst>
                                          <p:attrName>ppt_x</p:attrName>
                                        </p:attrNameLst>
                                      </p:cBhvr>
                                      <p:tavLst>
                                        <p:tav tm="0">
                                          <p:val>
                                            <p:strVal val="1+#ppt_w/2"/>
                                          </p:val>
                                        </p:tav>
                                        <p:tav tm="100000">
                                          <p:val>
                                            <p:strVal val="#ppt_x"/>
                                          </p:val>
                                        </p:tav>
                                      </p:tavLst>
                                    </p:anim>
                                    <p:anim calcmode="lin" valueType="num">
                                      <p:cBhvr additive="base">
                                        <p:cTn id="311" dur="1000" fill="hold"/>
                                        <p:tgtEl>
                                          <p:spTgt spid="5236"/>
                                        </p:tgtEl>
                                        <p:attrNameLst>
                                          <p:attrName>ppt_y</p:attrName>
                                        </p:attrNameLst>
                                      </p:cBhvr>
                                      <p:tavLst>
                                        <p:tav tm="0">
                                          <p:val>
                                            <p:strVal val="1+#ppt_h/2"/>
                                          </p:val>
                                        </p:tav>
                                        <p:tav tm="100000">
                                          <p:val>
                                            <p:strVal val="#ppt_y"/>
                                          </p:val>
                                        </p:tav>
                                      </p:tavLst>
                                    </p:anim>
                                  </p:childTnLst>
                                </p:cTn>
                              </p:par>
                              <p:par>
                                <p:cTn id="312" presetID="2" presetClass="entr" presetSubtype="6" fill="hold" grpId="0" nodeType="withEffect">
                                  <p:stCondLst>
                                    <p:cond delay="0"/>
                                  </p:stCondLst>
                                  <p:childTnLst>
                                    <p:set>
                                      <p:cBhvr>
                                        <p:cTn id="313" dur="1" fill="hold">
                                          <p:stCondLst>
                                            <p:cond delay="0"/>
                                          </p:stCondLst>
                                        </p:cTn>
                                        <p:tgtEl>
                                          <p:spTgt spid="5242"/>
                                        </p:tgtEl>
                                        <p:attrNameLst>
                                          <p:attrName>style.visibility</p:attrName>
                                        </p:attrNameLst>
                                      </p:cBhvr>
                                      <p:to>
                                        <p:strVal val="visible"/>
                                      </p:to>
                                    </p:set>
                                    <p:anim calcmode="lin" valueType="num">
                                      <p:cBhvr additive="base">
                                        <p:cTn id="314" dur="1000" fill="hold"/>
                                        <p:tgtEl>
                                          <p:spTgt spid="5242"/>
                                        </p:tgtEl>
                                        <p:attrNameLst>
                                          <p:attrName>ppt_x</p:attrName>
                                        </p:attrNameLst>
                                      </p:cBhvr>
                                      <p:tavLst>
                                        <p:tav tm="0">
                                          <p:val>
                                            <p:strVal val="1+#ppt_w/2"/>
                                          </p:val>
                                        </p:tav>
                                        <p:tav tm="100000">
                                          <p:val>
                                            <p:strVal val="#ppt_x"/>
                                          </p:val>
                                        </p:tav>
                                      </p:tavLst>
                                    </p:anim>
                                    <p:anim calcmode="lin" valueType="num">
                                      <p:cBhvr additive="base">
                                        <p:cTn id="315" dur="1000" fill="hold"/>
                                        <p:tgtEl>
                                          <p:spTgt spid="5242"/>
                                        </p:tgtEl>
                                        <p:attrNameLst>
                                          <p:attrName>ppt_y</p:attrName>
                                        </p:attrNameLst>
                                      </p:cBhvr>
                                      <p:tavLst>
                                        <p:tav tm="0">
                                          <p:val>
                                            <p:strVal val="1+#ppt_h/2"/>
                                          </p:val>
                                        </p:tav>
                                        <p:tav tm="100000">
                                          <p:val>
                                            <p:strVal val="#ppt_y"/>
                                          </p:val>
                                        </p:tav>
                                      </p:tavLst>
                                    </p:anim>
                                  </p:childTnLst>
                                </p:cTn>
                              </p:par>
                              <p:par>
                                <p:cTn id="316" presetID="2" presetClass="entr" presetSubtype="6" fill="hold" grpId="0" nodeType="withEffect">
                                  <p:stCondLst>
                                    <p:cond delay="0"/>
                                  </p:stCondLst>
                                  <p:childTnLst>
                                    <p:set>
                                      <p:cBhvr>
                                        <p:cTn id="317" dur="1" fill="hold">
                                          <p:stCondLst>
                                            <p:cond delay="0"/>
                                          </p:stCondLst>
                                        </p:cTn>
                                        <p:tgtEl>
                                          <p:spTgt spid="5180"/>
                                        </p:tgtEl>
                                        <p:attrNameLst>
                                          <p:attrName>style.visibility</p:attrName>
                                        </p:attrNameLst>
                                      </p:cBhvr>
                                      <p:to>
                                        <p:strVal val="visible"/>
                                      </p:to>
                                    </p:set>
                                    <p:anim calcmode="lin" valueType="num">
                                      <p:cBhvr additive="base">
                                        <p:cTn id="318" dur="1000" fill="hold"/>
                                        <p:tgtEl>
                                          <p:spTgt spid="5180"/>
                                        </p:tgtEl>
                                        <p:attrNameLst>
                                          <p:attrName>ppt_x</p:attrName>
                                        </p:attrNameLst>
                                      </p:cBhvr>
                                      <p:tavLst>
                                        <p:tav tm="0">
                                          <p:val>
                                            <p:strVal val="1+#ppt_w/2"/>
                                          </p:val>
                                        </p:tav>
                                        <p:tav tm="100000">
                                          <p:val>
                                            <p:strVal val="#ppt_x"/>
                                          </p:val>
                                        </p:tav>
                                      </p:tavLst>
                                    </p:anim>
                                    <p:anim calcmode="lin" valueType="num">
                                      <p:cBhvr additive="base">
                                        <p:cTn id="319" dur="1000" fill="hold"/>
                                        <p:tgtEl>
                                          <p:spTgt spid="5180"/>
                                        </p:tgtEl>
                                        <p:attrNameLst>
                                          <p:attrName>ppt_y</p:attrName>
                                        </p:attrNameLst>
                                      </p:cBhvr>
                                      <p:tavLst>
                                        <p:tav tm="0">
                                          <p:val>
                                            <p:strVal val="1+#ppt_h/2"/>
                                          </p:val>
                                        </p:tav>
                                        <p:tav tm="100000">
                                          <p:val>
                                            <p:strVal val="#ppt_y"/>
                                          </p:val>
                                        </p:tav>
                                      </p:tavLst>
                                    </p:anim>
                                  </p:childTnLst>
                                </p:cTn>
                              </p:par>
                              <p:par>
                                <p:cTn id="320" presetID="2" presetClass="entr" presetSubtype="6" fill="hold" grpId="0" nodeType="withEffect">
                                  <p:stCondLst>
                                    <p:cond delay="0"/>
                                  </p:stCondLst>
                                  <p:childTnLst>
                                    <p:set>
                                      <p:cBhvr>
                                        <p:cTn id="321" dur="1" fill="hold">
                                          <p:stCondLst>
                                            <p:cond delay="0"/>
                                          </p:stCondLst>
                                        </p:cTn>
                                        <p:tgtEl>
                                          <p:spTgt spid="5193"/>
                                        </p:tgtEl>
                                        <p:attrNameLst>
                                          <p:attrName>style.visibility</p:attrName>
                                        </p:attrNameLst>
                                      </p:cBhvr>
                                      <p:to>
                                        <p:strVal val="visible"/>
                                      </p:to>
                                    </p:set>
                                    <p:anim calcmode="lin" valueType="num">
                                      <p:cBhvr additive="base">
                                        <p:cTn id="322" dur="1000" fill="hold"/>
                                        <p:tgtEl>
                                          <p:spTgt spid="5193"/>
                                        </p:tgtEl>
                                        <p:attrNameLst>
                                          <p:attrName>ppt_x</p:attrName>
                                        </p:attrNameLst>
                                      </p:cBhvr>
                                      <p:tavLst>
                                        <p:tav tm="0">
                                          <p:val>
                                            <p:strVal val="1+#ppt_w/2"/>
                                          </p:val>
                                        </p:tav>
                                        <p:tav tm="100000">
                                          <p:val>
                                            <p:strVal val="#ppt_x"/>
                                          </p:val>
                                        </p:tav>
                                      </p:tavLst>
                                    </p:anim>
                                    <p:anim calcmode="lin" valueType="num">
                                      <p:cBhvr additive="base">
                                        <p:cTn id="323" dur="1000" fill="hold"/>
                                        <p:tgtEl>
                                          <p:spTgt spid="5193"/>
                                        </p:tgtEl>
                                        <p:attrNameLst>
                                          <p:attrName>ppt_y</p:attrName>
                                        </p:attrNameLst>
                                      </p:cBhvr>
                                      <p:tavLst>
                                        <p:tav tm="0">
                                          <p:val>
                                            <p:strVal val="1+#ppt_h/2"/>
                                          </p:val>
                                        </p:tav>
                                        <p:tav tm="100000">
                                          <p:val>
                                            <p:strVal val="#ppt_y"/>
                                          </p:val>
                                        </p:tav>
                                      </p:tavLst>
                                    </p:anim>
                                  </p:childTnLst>
                                </p:cTn>
                              </p:par>
                              <p:par>
                                <p:cTn id="324" presetID="2" presetClass="entr" presetSubtype="6" fill="hold" grpId="0" nodeType="withEffect">
                                  <p:stCondLst>
                                    <p:cond delay="0"/>
                                  </p:stCondLst>
                                  <p:childTnLst>
                                    <p:set>
                                      <p:cBhvr>
                                        <p:cTn id="325" dur="1" fill="hold">
                                          <p:stCondLst>
                                            <p:cond delay="0"/>
                                          </p:stCondLst>
                                        </p:cTn>
                                        <p:tgtEl>
                                          <p:spTgt spid="5197"/>
                                        </p:tgtEl>
                                        <p:attrNameLst>
                                          <p:attrName>style.visibility</p:attrName>
                                        </p:attrNameLst>
                                      </p:cBhvr>
                                      <p:to>
                                        <p:strVal val="visible"/>
                                      </p:to>
                                    </p:set>
                                    <p:anim calcmode="lin" valueType="num">
                                      <p:cBhvr additive="base">
                                        <p:cTn id="326" dur="1000" fill="hold"/>
                                        <p:tgtEl>
                                          <p:spTgt spid="5197"/>
                                        </p:tgtEl>
                                        <p:attrNameLst>
                                          <p:attrName>ppt_x</p:attrName>
                                        </p:attrNameLst>
                                      </p:cBhvr>
                                      <p:tavLst>
                                        <p:tav tm="0">
                                          <p:val>
                                            <p:strVal val="1+#ppt_w/2"/>
                                          </p:val>
                                        </p:tav>
                                        <p:tav tm="100000">
                                          <p:val>
                                            <p:strVal val="#ppt_x"/>
                                          </p:val>
                                        </p:tav>
                                      </p:tavLst>
                                    </p:anim>
                                    <p:anim calcmode="lin" valueType="num">
                                      <p:cBhvr additive="base">
                                        <p:cTn id="327" dur="1000" fill="hold"/>
                                        <p:tgtEl>
                                          <p:spTgt spid="5197"/>
                                        </p:tgtEl>
                                        <p:attrNameLst>
                                          <p:attrName>ppt_y</p:attrName>
                                        </p:attrNameLst>
                                      </p:cBhvr>
                                      <p:tavLst>
                                        <p:tav tm="0">
                                          <p:val>
                                            <p:strVal val="1+#ppt_h/2"/>
                                          </p:val>
                                        </p:tav>
                                        <p:tav tm="100000">
                                          <p:val>
                                            <p:strVal val="#ppt_y"/>
                                          </p:val>
                                        </p:tav>
                                      </p:tavLst>
                                    </p:anim>
                                  </p:childTnLst>
                                </p:cTn>
                              </p:par>
                              <p:par>
                                <p:cTn id="328" presetID="2" presetClass="entr" presetSubtype="6" fill="hold" grpId="0" nodeType="withEffect">
                                  <p:stCondLst>
                                    <p:cond delay="0"/>
                                  </p:stCondLst>
                                  <p:childTnLst>
                                    <p:set>
                                      <p:cBhvr>
                                        <p:cTn id="329" dur="1" fill="hold">
                                          <p:stCondLst>
                                            <p:cond delay="0"/>
                                          </p:stCondLst>
                                        </p:cTn>
                                        <p:tgtEl>
                                          <p:spTgt spid="5178"/>
                                        </p:tgtEl>
                                        <p:attrNameLst>
                                          <p:attrName>style.visibility</p:attrName>
                                        </p:attrNameLst>
                                      </p:cBhvr>
                                      <p:to>
                                        <p:strVal val="visible"/>
                                      </p:to>
                                    </p:set>
                                    <p:anim calcmode="lin" valueType="num">
                                      <p:cBhvr additive="base">
                                        <p:cTn id="330" dur="1000" fill="hold"/>
                                        <p:tgtEl>
                                          <p:spTgt spid="5178"/>
                                        </p:tgtEl>
                                        <p:attrNameLst>
                                          <p:attrName>ppt_x</p:attrName>
                                        </p:attrNameLst>
                                      </p:cBhvr>
                                      <p:tavLst>
                                        <p:tav tm="0">
                                          <p:val>
                                            <p:strVal val="1+#ppt_w/2"/>
                                          </p:val>
                                        </p:tav>
                                        <p:tav tm="100000">
                                          <p:val>
                                            <p:strVal val="#ppt_x"/>
                                          </p:val>
                                        </p:tav>
                                      </p:tavLst>
                                    </p:anim>
                                    <p:anim calcmode="lin" valueType="num">
                                      <p:cBhvr additive="base">
                                        <p:cTn id="331" dur="1000" fill="hold"/>
                                        <p:tgtEl>
                                          <p:spTgt spid="5178"/>
                                        </p:tgtEl>
                                        <p:attrNameLst>
                                          <p:attrName>ppt_y</p:attrName>
                                        </p:attrNameLst>
                                      </p:cBhvr>
                                      <p:tavLst>
                                        <p:tav tm="0">
                                          <p:val>
                                            <p:strVal val="1+#ppt_h/2"/>
                                          </p:val>
                                        </p:tav>
                                        <p:tav tm="100000">
                                          <p:val>
                                            <p:strVal val="#ppt_y"/>
                                          </p:val>
                                        </p:tav>
                                      </p:tavLst>
                                    </p:anim>
                                  </p:childTnLst>
                                </p:cTn>
                              </p:par>
                              <p:par>
                                <p:cTn id="332" presetID="2" presetClass="entr" presetSubtype="6" fill="hold" grpId="0" nodeType="withEffect">
                                  <p:stCondLst>
                                    <p:cond delay="0"/>
                                  </p:stCondLst>
                                  <p:childTnLst>
                                    <p:set>
                                      <p:cBhvr>
                                        <p:cTn id="333" dur="1" fill="hold">
                                          <p:stCondLst>
                                            <p:cond delay="0"/>
                                          </p:stCondLst>
                                        </p:cTn>
                                        <p:tgtEl>
                                          <p:spTgt spid="5233"/>
                                        </p:tgtEl>
                                        <p:attrNameLst>
                                          <p:attrName>style.visibility</p:attrName>
                                        </p:attrNameLst>
                                      </p:cBhvr>
                                      <p:to>
                                        <p:strVal val="visible"/>
                                      </p:to>
                                    </p:set>
                                    <p:anim calcmode="lin" valueType="num">
                                      <p:cBhvr additive="base">
                                        <p:cTn id="334" dur="1000" fill="hold"/>
                                        <p:tgtEl>
                                          <p:spTgt spid="5233"/>
                                        </p:tgtEl>
                                        <p:attrNameLst>
                                          <p:attrName>ppt_x</p:attrName>
                                        </p:attrNameLst>
                                      </p:cBhvr>
                                      <p:tavLst>
                                        <p:tav tm="0">
                                          <p:val>
                                            <p:strVal val="1+#ppt_w/2"/>
                                          </p:val>
                                        </p:tav>
                                        <p:tav tm="100000">
                                          <p:val>
                                            <p:strVal val="#ppt_x"/>
                                          </p:val>
                                        </p:tav>
                                      </p:tavLst>
                                    </p:anim>
                                    <p:anim calcmode="lin" valueType="num">
                                      <p:cBhvr additive="base">
                                        <p:cTn id="335" dur="1000" fill="hold"/>
                                        <p:tgtEl>
                                          <p:spTgt spid="5233"/>
                                        </p:tgtEl>
                                        <p:attrNameLst>
                                          <p:attrName>ppt_y</p:attrName>
                                        </p:attrNameLst>
                                      </p:cBhvr>
                                      <p:tavLst>
                                        <p:tav tm="0">
                                          <p:val>
                                            <p:strVal val="1+#ppt_h/2"/>
                                          </p:val>
                                        </p:tav>
                                        <p:tav tm="100000">
                                          <p:val>
                                            <p:strVal val="#ppt_y"/>
                                          </p:val>
                                        </p:tav>
                                      </p:tavLst>
                                    </p:anim>
                                  </p:childTnLst>
                                </p:cTn>
                              </p:par>
                              <p:par>
                                <p:cTn id="336" presetID="2" presetClass="entr" presetSubtype="6" fill="hold" grpId="0" nodeType="withEffect">
                                  <p:stCondLst>
                                    <p:cond delay="0"/>
                                  </p:stCondLst>
                                  <p:childTnLst>
                                    <p:set>
                                      <p:cBhvr>
                                        <p:cTn id="337" dur="1" fill="hold">
                                          <p:stCondLst>
                                            <p:cond delay="0"/>
                                          </p:stCondLst>
                                        </p:cTn>
                                        <p:tgtEl>
                                          <p:spTgt spid="5202"/>
                                        </p:tgtEl>
                                        <p:attrNameLst>
                                          <p:attrName>style.visibility</p:attrName>
                                        </p:attrNameLst>
                                      </p:cBhvr>
                                      <p:to>
                                        <p:strVal val="visible"/>
                                      </p:to>
                                    </p:set>
                                    <p:anim calcmode="lin" valueType="num">
                                      <p:cBhvr additive="base">
                                        <p:cTn id="338" dur="1000" fill="hold"/>
                                        <p:tgtEl>
                                          <p:spTgt spid="5202"/>
                                        </p:tgtEl>
                                        <p:attrNameLst>
                                          <p:attrName>ppt_x</p:attrName>
                                        </p:attrNameLst>
                                      </p:cBhvr>
                                      <p:tavLst>
                                        <p:tav tm="0">
                                          <p:val>
                                            <p:strVal val="1+#ppt_w/2"/>
                                          </p:val>
                                        </p:tav>
                                        <p:tav tm="100000">
                                          <p:val>
                                            <p:strVal val="#ppt_x"/>
                                          </p:val>
                                        </p:tav>
                                      </p:tavLst>
                                    </p:anim>
                                    <p:anim calcmode="lin" valueType="num">
                                      <p:cBhvr additive="base">
                                        <p:cTn id="339" dur="1000" fill="hold"/>
                                        <p:tgtEl>
                                          <p:spTgt spid="5202"/>
                                        </p:tgtEl>
                                        <p:attrNameLst>
                                          <p:attrName>ppt_y</p:attrName>
                                        </p:attrNameLst>
                                      </p:cBhvr>
                                      <p:tavLst>
                                        <p:tav tm="0">
                                          <p:val>
                                            <p:strVal val="1+#ppt_h/2"/>
                                          </p:val>
                                        </p:tav>
                                        <p:tav tm="100000">
                                          <p:val>
                                            <p:strVal val="#ppt_y"/>
                                          </p:val>
                                        </p:tav>
                                      </p:tavLst>
                                    </p:anim>
                                  </p:childTnLst>
                                </p:cTn>
                              </p:par>
                              <p:par>
                                <p:cTn id="340" presetID="2" presetClass="entr" presetSubtype="6" fill="hold" grpId="0" nodeType="withEffect">
                                  <p:stCondLst>
                                    <p:cond delay="0"/>
                                  </p:stCondLst>
                                  <p:childTnLst>
                                    <p:set>
                                      <p:cBhvr>
                                        <p:cTn id="341" dur="1" fill="hold">
                                          <p:stCondLst>
                                            <p:cond delay="0"/>
                                          </p:stCondLst>
                                        </p:cTn>
                                        <p:tgtEl>
                                          <p:spTgt spid="5194"/>
                                        </p:tgtEl>
                                        <p:attrNameLst>
                                          <p:attrName>style.visibility</p:attrName>
                                        </p:attrNameLst>
                                      </p:cBhvr>
                                      <p:to>
                                        <p:strVal val="visible"/>
                                      </p:to>
                                    </p:set>
                                    <p:anim calcmode="lin" valueType="num">
                                      <p:cBhvr additive="base">
                                        <p:cTn id="342" dur="1000" fill="hold"/>
                                        <p:tgtEl>
                                          <p:spTgt spid="5194"/>
                                        </p:tgtEl>
                                        <p:attrNameLst>
                                          <p:attrName>ppt_x</p:attrName>
                                        </p:attrNameLst>
                                      </p:cBhvr>
                                      <p:tavLst>
                                        <p:tav tm="0">
                                          <p:val>
                                            <p:strVal val="1+#ppt_w/2"/>
                                          </p:val>
                                        </p:tav>
                                        <p:tav tm="100000">
                                          <p:val>
                                            <p:strVal val="#ppt_x"/>
                                          </p:val>
                                        </p:tav>
                                      </p:tavLst>
                                    </p:anim>
                                    <p:anim calcmode="lin" valueType="num">
                                      <p:cBhvr additive="base">
                                        <p:cTn id="343" dur="1000" fill="hold"/>
                                        <p:tgtEl>
                                          <p:spTgt spid="5194"/>
                                        </p:tgtEl>
                                        <p:attrNameLst>
                                          <p:attrName>ppt_y</p:attrName>
                                        </p:attrNameLst>
                                      </p:cBhvr>
                                      <p:tavLst>
                                        <p:tav tm="0">
                                          <p:val>
                                            <p:strVal val="1+#ppt_h/2"/>
                                          </p:val>
                                        </p:tav>
                                        <p:tav tm="100000">
                                          <p:val>
                                            <p:strVal val="#ppt_y"/>
                                          </p:val>
                                        </p:tav>
                                      </p:tavLst>
                                    </p:anim>
                                  </p:childTnLst>
                                </p:cTn>
                              </p:par>
                              <p:par>
                                <p:cTn id="344" presetID="2" presetClass="entr" presetSubtype="6" fill="hold" grpId="0" nodeType="withEffect">
                                  <p:stCondLst>
                                    <p:cond delay="0"/>
                                  </p:stCondLst>
                                  <p:childTnLst>
                                    <p:set>
                                      <p:cBhvr>
                                        <p:cTn id="345" dur="1" fill="hold">
                                          <p:stCondLst>
                                            <p:cond delay="0"/>
                                          </p:stCondLst>
                                        </p:cTn>
                                        <p:tgtEl>
                                          <p:spTgt spid="5181"/>
                                        </p:tgtEl>
                                        <p:attrNameLst>
                                          <p:attrName>style.visibility</p:attrName>
                                        </p:attrNameLst>
                                      </p:cBhvr>
                                      <p:to>
                                        <p:strVal val="visible"/>
                                      </p:to>
                                    </p:set>
                                    <p:anim calcmode="lin" valueType="num">
                                      <p:cBhvr additive="base">
                                        <p:cTn id="346" dur="1000" fill="hold"/>
                                        <p:tgtEl>
                                          <p:spTgt spid="5181"/>
                                        </p:tgtEl>
                                        <p:attrNameLst>
                                          <p:attrName>ppt_x</p:attrName>
                                        </p:attrNameLst>
                                      </p:cBhvr>
                                      <p:tavLst>
                                        <p:tav tm="0">
                                          <p:val>
                                            <p:strVal val="1+#ppt_w/2"/>
                                          </p:val>
                                        </p:tav>
                                        <p:tav tm="100000">
                                          <p:val>
                                            <p:strVal val="#ppt_x"/>
                                          </p:val>
                                        </p:tav>
                                      </p:tavLst>
                                    </p:anim>
                                    <p:anim calcmode="lin" valueType="num">
                                      <p:cBhvr additive="base">
                                        <p:cTn id="347" dur="1000" fill="hold"/>
                                        <p:tgtEl>
                                          <p:spTgt spid="5181"/>
                                        </p:tgtEl>
                                        <p:attrNameLst>
                                          <p:attrName>ppt_y</p:attrName>
                                        </p:attrNameLst>
                                      </p:cBhvr>
                                      <p:tavLst>
                                        <p:tav tm="0">
                                          <p:val>
                                            <p:strVal val="1+#ppt_h/2"/>
                                          </p:val>
                                        </p:tav>
                                        <p:tav tm="100000">
                                          <p:val>
                                            <p:strVal val="#ppt_y"/>
                                          </p:val>
                                        </p:tav>
                                      </p:tavLst>
                                    </p:anim>
                                  </p:childTnLst>
                                </p:cTn>
                              </p:par>
                              <p:par>
                                <p:cTn id="348" presetID="2" presetClass="entr" presetSubtype="6" fill="hold" grpId="0" nodeType="withEffect">
                                  <p:stCondLst>
                                    <p:cond delay="0"/>
                                  </p:stCondLst>
                                  <p:childTnLst>
                                    <p:set>
                                      <p:cBhvr>
                                        <p:cTn id="349" dur="1" fill="hold">
                                          <p:stCondLst>
                                            <p:cond delay="0"/>
                                          </p:stCondLst>
                                        </p:cTn>
                                        <p:tgtEl>
                                          <p:spTgt spid="5155"/>
                                        </p:tgtEl>
                                        <p:attrNameLst>
                                          <p:attrName>style.visibility</p:attrName>
                                        </p:attrNameLst>
                                      </p:cBhvr>
                                      <p:to>
                                        <p:strVal val="visible"/>
                                      </p:to>
                                    </p:set>
                                    <p:anim calcmode="lin" valueType="num">
                                      <p:cBhvr additive="base">
                                        <p:cTn id="350" dur="1000" fill="hold"/>
                                        <p:tgtEl>
                                          <p:spTgt spid="5155"/>
                                        </p:tgtEl>
                                        <p:attrNameLst>
                                          <p:attrName>ppt_x</p:attrName>
                                        </p:attrNameLst>
                                      </p:cBhvr>
                                      <p:tavLst>
                                        <p:tav tm="0">
                                          <p:val>
                                            <p:strVal val="1+#ppt_w/2"/>
                                          </p:val>
                                        </p:tav>
                                        <p:tav tm="100000">
                                          <p:val>
                                            <p:strVal val="#ppt_x"/>
                                          </p:val>
                                        </p:tav>
                                      </p:tavLst>
                                    </p:anim>
                                    <p:anim calcmode="lin" valueType="num">
                                      <p:cBhvr additive="base">
                                        <p:cTn id="351" dur="1000" fill="hold"/>
                                        <p:tgtEl>
                                          <p:spTgt spid="5155"/>
                                        </p:tgtEl>
                                        <p:attrNameLst>
                                          <p:attrName>ppt_y</p:attrName>
                                        </p:attrNameLst>
                                      </p:cBhvr>
                                      <p:tavLst>
                                        <p:tav tm="0">
                                          <p:val>
                                            <p:strVal val="1+#ppt_h/2"/>
                                          </p:val>
                                        </p:tav>
                                        <p:tav tm="100000">
                                          <p:val>
                                            <p:strVal val="#ppt_y"/>
                                          </p:val>
                                        </p:tav>
                                      </p:tavLst>
                                    </p:anim>
                                  </p:childTnLst>
                                </p:cTn>
                              </p:par>
                              <p:par>
                                <p:cTn id="352" presetID="2" presetClass="entr" presetSubtype="6" fill="hold" grpId="0" nodeType="withEffect">
                                  <p:stCondLst>
                                    <p:cond delay="0"/>
                                  </p:stCondLst>
                                  <p:childTnLst>
                                    <p:set>
                                      <p:cBhvr>
                                        <p:cTn id="353" dur="1" fill="hold">
                                          <p:stCondLst>
                                            <p:cond delay="0"/>
                                          </p:stCondLst>
                                        </p:cTn>
                                        <p:tgtEl>
                                          <p:spTgt spid="5239"/>
                                        </p:tgtEl>
                                        <p:attrNameLst>
                                          <p:attrName>style.visibility</p:attrName>
                                        </p:attrNameLst>
                                      </p:cBhvr>
                                      <p:to>
                                        <p:strVal val="visible"/>
                                      </p:to>
                                    </p:set>
                                    <p:anim calcmode="lin" valueType="num">
                                      <p:cBhvr additive="base">
                                        <p:cTn id="354" dur="1000" fill="hold"/>
                                        <p:tgtEl>
                                          <p:spTgt spid="5239"/>
                                        </p:tgtEl>
                                        <p:attrNameLst>
                                          <p:attrName>ppt_x</p:attrName>
                                        </p:attrNameLst>
                                      </p:cBhvr>
                                      <p:tavLst>
                                        <p:tav tm="0">
                                          <p:val>
                                            <p:strVal val="1+#ppt_w/2"/>
                                          </p:val>
                                        </p:tav>
                                        <p:tav tm="100000">
                                          <p:val>
                                            <p:strVal val="#ppt_x"/>
                                          </p:val>
                                        </p:tav>
                                      </p:tavLst>
                                    </p:anim>
                                    <p:anim calcmode="lin" valueType="num">
                                      <p:cBhvr additive="base">
                                        <p:cTn id="355" dur="1000" fill="hold"/>
                                        <p:tgtEl>
                                          <p:spTgt spid="5239"/>
                                        </p:tgtEl>
                                        <p:attrNameLst>
                                          <p:attrName>ppt_y</p:attrName>
                                        </p:attrNameLst>
                                      </p:cBhvr>
                                      <p:tavLst>
                                        <p:tav tm="0">
                                          <p:val>
                                            <p:strVal val="1+#ppt_h/2"/>
                                          </p:val>
                                        </p:tav>
                                        <p:tav tm="100000">
                                          <p:val>
                                            <p:strVal val="#ppt_y"/>
                                          </p:val>
                                        </p:tav>
                                      </p:tavLst>
                                    </p:anim>
                                  </p:childTnLst>
                                </p:cTn>
                              </p:par>
                              <p:par>
                                <p:cTn id="356" presetID="2" presetClass="entr" presetSubtype="6" fill="hold" grpId="0" nodeType="withEffect">
                                  <p:stCondLst>
                                    <p:cond delay="0"/>
                                  </p:stCondLst>
                                  <p:childTnLst>
                                    <p:set>
                                      <p:cBhvr>
                                        <p:cTn id="357" dur="1" fill="hold">
                                          <p:stCondLst>
                                            <p:cond delay="0"/>
                                          </p:stCondLst>
                                        </p:cTn>
                                        <p:tgtEl>
                                          <p:spTgt spid="5150"/>
                                        </p:tgtEl>
                                        <p:attrNameLst>
                                          <p:attrName>style.visibility</p:attrName>
                                        </p:attrNameLst>
                                      </p:cBhvr>
                                      <p:to>
                                        <p:strVal val="visible"/>
                                      </p:to>
                                    </p:set>
                                    <p:anim calcmode="lin" valueType="num">
                                      <p:cBhvr additive="base">
                                        <p:cTn id="358" dur="1000" fill="hold"/>
                                        <p:tgtEl>
                                          <p:spTgt spid="5150"/>
                                        </p:tgtEl>
                                        <p:attrNameLst>
                                          <p:attrName>ppt_x</p:attrName>
                                        </p:attrNameLst>
                                      </p:cBhvr>
                                      <p:tavLst>
                                        <p:tav tm="0">
                                          <p:val>
                                            <p:strVal val="1+#ppt_w/2"/>
                                          </p:val>
                                        </p:tav>
                                        <p:tav tm="100000">
                                          <p:val>
                                            <p:strVal val="#ppt_x"/>
                                          </p:val>
                                        </p:tav>
                                      </p:tavLst>
                                    </p:anim>
                                    <p:anim calcmode="lin" valueType="num">
                                      <p:cBhvr additive="base">
                                        <p:cTn id="359" dur="1000" fill="hold"/>
                                        <p:tgtEl>
                                          <p:spTgt spid="5150"/>
                                        </p:tgtEl>
                                        <p:attrNameLst>
                                          <p:attrName>ppt_y</p:attrName>
                                        </p:attrNameLst>
                                      </p:cBhvr>
                                      <p:tavLst>
                                        <p:tav tm="0">
                                          <p:val>
                                            <p:strVal val="1+#ppt_h/2"/>
                                          </p:val>
                                        </p:tav>
                                        <p:tav tm="100000">
                                          <p:val>
                                            <p:strVal val="#ppt_y"/>
                                          </p:val>
                                        </p:tav>
                                      </p:tavLst>
                                    </p:anim>
                                  </p:childTnLst>
                                </p:cTn>
                              </p:par>
                              <p:par>
                                <p:cTn id="360" presetID="2" presetClass="entr" presetSubtype="6" fill="hold" grpId="0" nodeType="withEffect">
                                  <p:stCondLst>
                                    <p:cond delay="0"/>
                                  </p:stCondLst>
                                  <p:childTnLst>
                                    <p:set>
                                      <p:cBhvr>
                                        <p:cTn id="361" dur="1" fill="hold">
                                          <p:stCondLst>
                                            <p:cond delay="0"/>
                                          </p:stCondLst>
                                        </p:cTn>
                                        <p:tgtEl>
                                          <p:spTgt spid="138"/>
                                        </p:tgtEl>
                                        <p:attrNameLst>
                                          <p:attrName>style.visibility</p:attrName>
                                        </p:attrNameLst>
                                      </p:cBhvr>
                                      <p:to>
                                        <p:strVal val="visible"/>
                                      </p:to>
                                    </p:set>
                                    <p:anim calcmode="lin" valueType="num">
                                      <p:cBhvr additive="base">
                                        <p:cTn id="362" dur="1000" fill="hold"/>
                                        <p:tgtEl>
                                          <p:spTgt spid="138"/>
                                        </p:tgtEl>
                                        <p:attrNameLst>
                                          <p:attrName>ppt_x</p:attrName>
                                        </p:attrNameLst>
                                      </p:cBhvr>
                                      <p:tavLst>
                                        <p:tav tm="0">
                                          <p:val>
                                            <p:strVal val="1+#ppt_w/2"/>
                                          </p:val>
                                        </p:tav>
                                        <p:tav tm="100000">
                                          <p:val>
                                            <p:strVal val="#ppt_x"/>
                                          </p:val>
                                        </p:tav>
                                      </p:tavLst>
                                    </p:anim>
                                    <p:anim calcmode="lin" valueType="num">
                                      <p:cBhvr additive="base">
                                        <p:cTn id="363" dur="1000" fill="hold"/>
                                        <p:tgtEl>
                                          <p:spTgt spid="138"/>
                                        </p:tgtEl>
                                        <p:attrNameLst>
                                          <p:attrName>ppt_y</p:attrName>
                                        </p:attrNameLst>
                                      </p:cBhvr>
                                      <p:tavLst>
                                        <p:tav tm="0">
                                          <p:val>
                                            <p:strVal val="1+#ppt_h/2"/>
                                          </p:val>
                                        </p:tav>
                                        <p:tav tm="100000">
                                          <p:val>
                                            <p:strVal val="#ppt_y"/>
                                          </p:val>
                                        </p:tav>
                                      </p:tavLst>
                                    </p:anim>
                                  </p:childTnLst>
                                </p:cTn>
                              </p:par>
                              <p:par>
                                <p:cTn id="364" presetID="2" presetClass="entr" presetSubtype="6" fill="hold" grpId="0" nodeType="withEffect">
                                  <p:stCondLst>
                                    <p:cond delay="0"/>
                                  </p:stCondLst>
                                  <p:childTnLst>
                                    <p:set>
                                      <p:cBhvr>
                                        <p:cTn id="365" dur="1" fill="hold">
                                          <p:stCondLst>
                                            <p:cond delay="0"/>
                                          </p:stCondLst>
                                        </p:cTn>
                                        <p:tgtEl>
                                          <p:spTgt spid="131"/>
                                        </p:tgtEl>
                                        <p:attrNameLst>
                                          <p:attrName>style.visibility</p:attrName>
                                        </p:attrNameLst>
                                      </p:cBhvr>
                                      <p:to>
                                        <p:strVal val="visible"/>
                                      </p:to>
                                    </p:set>
                                    <p:anim calcmode="lin" valueType="num">
                                      <p:cBhvr additive="base">
                                        <p:cTn id="366" dur="1000" fill="hold"/>
                                        <p:tgtEl>
                                          <p:spTgt spid="131"/>
                                        </p:tgtEl>
                                        <p:attrNameLst>
                                          <p:attrName>ppt_x</p:attrName>
                                        </p:attrNameLst>
                                      </p:cBhvr>
                                      <p:tavLst>
                                        <p:tav tm="0">
                                          <p:val>
                                            <p:strVal val="1+#ppt_w/2"/>
                                          </p:val>
                                        </p:tav>
                                        <p:tav tm="100000">
                                          <p:val>
                                            <p:strVal val="#ppt_x"/>
                                          </p:val>
                                        </p:tav>
                                      </p:tavLst>
                                    </p:anim>
                                    <p:anim calcmode="lin" valueType="num">
                                      <p:cBhvr additive="base">
                                        <p:cTn id="367" dur="1000" fill="hold"/>
                                        <p:tgtEl>
                                          <p:spTgt spid="131"/>
                                        </p:tgtEl>
                                        <p:attrNameLst>
                                          <p:attrName>ppt_y</p:attrName>
                                        </p:attrNameLst>
                                      </p:cBhvr>
                                      <p:tavLst>
                                        <p:tav tm="0">
                                          <p:val>
                                            <p:strVal val="1+#ppt_h/2"/>
                                          </p:val>
                                        </p:tav>
                                        <p:tav tm="100000">
                                          <p:val>
                                            <p:strVal val="#ppt_y"/>
                                          </p:val>
                                        </p:tav>
                                      </p:tavLst>
                                    </p:anim>
                                  </p:childTnLst>
                                </p:cTn>
                              </p:par>
                              <p:par>
                                <p:cTn id="368" presetID="2" presetClass="entr" presetSubtype="6" fill="hold" grpId="0" nodeType="withEffect">
                                  <p:stCondLst>
                                    <p:cond delay="0"/>
                                  </p:stCondLst>
                                  <p:childTnLst>
                                    <p:set>
                                      <p:cBhvr>
                                        <p:cTn id="369" dur="1" fill="hold">
                                          <p:stCondLst>
                                            <p:cond delay="0"/>
                                          </p:stCondLst>
                                        </p:cTn>
                                        <p:tgtEl>
                                          <p:spTgt spid="140"/>
                                        </p:tgtEl>
                                        <p:attrNameLst>
                                          <p:attrName>style.visibility</p:attrName>
                                        </p:attrNameLst>
                                      </p:cBhvr>
                                      <p:to>
                                        <p:strVal val="visible"/>
                                      </p:to>
                                    </p:set>
                                    <p:anim calcmode="lin" valueType="num">
                                      <p:cBhvr additive="base">
                                        <p:cTn id="370" dur="1000" fill="hold"/>
                                        <p:tgtEl>
                                          <p:spTgt spid="140"/>
                                        </p:tgtEl>
                                        <p:attrNameLst>
                                          <p:attrName>ppt_x</p:attrName>
                                        </p:attrNameLst>
                                      </p:cBhvr>
                                      <p:tavLst>
                                        <p:tav tm="0">
                                          <p:val>
                                            <p:strVal val="1+#ppt_w/2"/>
                                          </p:val>
                                        </p:tav>
                                        <p:tav tm="100000">
                                          <p:val>
                                            <p:strVal val="#ppt_x"/>
                                          </p:val>
                                        </p:tav>
                                      </p:tavLst>
                                    </p:anim>
                                    <p:anim calcmode="lin" valueType="num">
                                      <p:cBhvr additive="base">
                                        <p:cTn id="371" dur="1000" fill="hold"/>
                                        <p:tgtEl>
                                          <p:spTgt spid="140"/>
                                        </p:tgtEl>
                                        <p:attrNameLst>
                                          <p:attrName>ppt_y</p:attrName>
                                        </p:attrNameLst>
                                      </p:cBhvr>
                                      <p:tavLst>
                                        <p:tav tm="0">
                                          <p:val>
                                            <p:strVal val="1+#ppt_h/2"/>
                                          </p:val>
                                        </p:tav>
                                        <p:tav tm="100000">
                                          <p:val>
                                            <p:strVal val="#ppt_y"/>
                                          </p:val>
                                        </p:tav>
                                      </p:tavLst>
                                    </p:anim>
                                  </p:childTnLst>
                                </p:cTn>
                              </p:par>
                              <p:par>
                                <p:cTn id="372" presetID="2" presetClass="entr" presetSubtype="6" fill="hold" grpId="0" nodeType="withEffect">
                                  <p:stCondLst>
                                    <p:cond delay="0"/>
                                  </p:stCondLst>
                                  <p:childTnLst>
                                    <p:set>
                                      <p:cBhvr>
                                        <p:cTn id="373" dur="1" fill="hold">
                                          <p:stCondLst>
                                            <p:cond delay="0"/>
                                          </p:stCondLst>
                                        </p:cTn>
                                        <p:tgtEl>
                                          <p:spTgt spid="102"/>
                                        </p:tgtEl>
                                        <p:attrNameLst>
                                          <p:attrName>style.visibility</p:attrName>
                                        </p:attrNameLst>
                                      </p:cBhvr>
                                      <p:to>
                                        <p:strVal val="visible"/>
                                      </p:to>
                                    </p:set>
                                    <p:anim calcmode="lin" valueType="num">
                                      <p:cBhvr additive="base">
                                        <p:cTn id="374" dur="1000" fill="hold"/>
                                        <p:tgtEl>
                                          <p:spTgt spid="102"/>
                                        </p:tgtEl>
                                        <p:attrNameLst>
                                          <p:attrName>ppt_x</p:attrName>
                                        </p:attrNameLst>
                                      </p:cBhvr>
                                      <p:tavLst>
                                        <p:tav tm="0">
                                          <p:val>
                                            <p:strVal val="1+#ppt_w/2"/>
                                          </p:val>
                                        </p:tav>
                                        <p:tav tm="100000">
                                          <p:val>
                                            <p:strVal val="#ppt_x"/>
                                          </p:val>
                                        </p:tav>
                                      </p:tavLst>
                                    </p:anim>
                                    <p:anim calcmode="lin" valueType="num">
                                      <p:cBhvr additive="base">
                                        <p:cTn id="375" dur="1000" fill="hold"/>
                                        <p:tgtEl>
                                          <p:spTgt spid="102"/>
                                        </p:tgtEl>
                                        <p:attrNameLst>
                                          <p:attrName>ppt_y</p:attrName>
                                        </p:attrNameLst>
                                      </p:cBhvr>
                                      <p:tavLst>
                                        <p:tav tm="0">
                                          <p:val>
                                            <p:strVal val="1+#ppt_h/2"/>
                                          </p:val>
                                        </p:tav>
                                        <p:tav tm="100000">
                                          <p:val>
                                            <p:strVal val="#ppt_y"/>
                                          </p:val>
                                        </p:tav>
                                      </p:tavLst>
                                    </p:anim>
                                  </p:childTnLst>
                                </p:cTn>
                              </p:par>
                              <p:par>
                                <p:cTn id="376" presetID="2" presetClass="entr" presetSubtype="6" fill="hold" grpId="0" nodeType="withEffect">
                                  <p:stCondLst>
                                    <p:cond delay="0"/>
                                  </p:stCondLst>
                                  <p:childTnLst>
                                    <p:set>
                                      <p:cBhvr>
                                        <p:cTn id="377" dur="1" fill="hold">
                                          <p:stCondLst>
                                            <p:cond delay="0"/>
                                          </p:stCondLst>
                                        </p:cTn>
                                        <p:tgtEl>
                                          <p:spTgt spid="103"/>
                                        </p:tgtEl>
                                        <p:attrNameLst>
                                          <p:attrName>style.visibility</p:attrName>
                                        </p:attrNameLst>
                                      </p:cBhvr>
                                      <p:to>
                                        <p:strVal val="visible"/>
                                      </p:to>
                                    </p:set>
                                    <p:anim calcmode="lin" valueType="num">
                                      <p:cBhvr additive="base">
                                        <p:cTn id="378" dur="1000" fill="hold"/>
                                        <p:tgtEl>
                                          <p:spTgt spid="103"/>
                                        </p:tgtEl>
                                        <p:attrNameLst>
                                          <p:attrName>ppt_x</p:attrName>
                                        </p:attrNameLst>
                                      </p:cBhvr>
                                      <p:tavLst>
                                        <p:tav tm="0">
                                          <p:val>
                                            <p:strVal val="1+#ppt_w/2"/>
                                          </p:val>
                                        </p:tav>
                                        <p:tav tm="100000">
                                          <p:val>
                                            <p:strVal val="#ppt_x"/>
                                          </p:val>
                                        </p:tav>
                                      </p:tavLst>
                                    </p:anim>
                                    <p:anim calcmode="lin" valueType="num">
                                      <p:cBhvr additive="base">
                                        <p:cTn id="379" dur="1000" fill="hold"/>
                                        <p:tgtEl>
                                          <p:spTgt spid="103"/>
                                        </p:tgtEl>
                                        <p:attrNameLst>
                                          <p:attrName>ppt_y</p:attrName>
                                        </p:attrNameLst>
                                      </p:cBhvr>
                                      <p:tavLst>
                                        <p:tav tm="0">
                                          <p:val>
                                            <p:strVal val="1+#ppt_h/2"/>
                                          </p:val>
                                        </p:tav>
                                        <p:tav tm="100000">
                                          <p:val>
                                            <p:strVal val="#ppt_y"/>
                                          </p:val>
                                        </p:tav>
                                      </p:tavLst>
                                    </p:anim>
                                  </p:childTnLst>
                                </p:cTn>
                              </p:par>
                              <p:par>
                                <p:cTn id="380" presetID="2" presetClass="entr" presetSubtype="6" fill="hold" grpId="0" nodeType="withEffect">
                                  <p:stCondLst>
                                    <p:cond delay="0"/>
                                  </p:stCondLst>
                                  <p:childTnLst>
                                    <p:set>
                                      <p:cBhvr>
                                        <p:cTn id="381" dur="1" fill="hold">
                                          <p:stCondLst>
                                            <p:cond delay="0"/>
                                          </p:stCondLst>
                                        </p:cTn>
                                        <p:tgtEl>
                                          <p:spTgt spid="104"/>
                                        </p:tgtEl>
                                        <p:attrNameLst>
                                          <p:attrName>style.visibility</p:attrName>
                                        </p:attrNameLst>
                                      </p:cBhvr>
                                      <p:to>
                                        <p:strVal val="visible"/>
                                      </p:to>
                                    </p:set>
                                    <p:anim calcmode="lin" valueType="num">
                                      <p:cBhvr additive="base">
                                        <p:cTn id="382" dur="1000" fill="hold"/>
                                        <p:tgtEl>
                                          <p:spTgt spid="104"/>
                                        </p:tgtEl>
                                        <p:attrNameLst>
                                          <p:attrName>ppt_x</p:attrName>
                                        </p:attrNameLst>
                                      </p:cBhvr>
                                      <p:tavLst>
                                        <p:tav tm="0">
                                          <p:val>
                                            <p:strVal val="1+#ppt_w/2"/>
                                          </p:val>
                                        </p:tav>
                                        <p:tav tm="100000">
                                          <p:val>
                                            <p:strVal val="#ppt_x"/>
                                          </p:val>
                                        </p:tav>
                                      </p:tavLst>
                                    </p:anim>
                                    <p:anim calcmode="lin" valueType="num">
                                      <p:cBhvr additive="base">
                                        <p:cTn id="383" dur="1000" fill="hold"/>
                                        <p:tgtEl>
                                          <p:spTgt spid="104"/>
                                        </p:tgtEl>
                                        <p:attrNameLst>
                                          <p:attrName>ppt_y</p:attrName>
                                        </p:attrNameLst>
                                      </p:cBhvr>
                                      <p:tavLst>
                                        <p:tav tm="0">
                                          <p:val>
                                            <p:strVal val="1+#ppt_h/2"/>
                                          </p:val>
                                        </p:tav>
                                        <p:tav tm="100000">
                                          <p:val>
                                            <p:strVal val="#ppt_y"/>
                                          </p:val>
                                        </p:tav>
                                      </p:tavLst>
                                    </p:anim>
                                  </p:childTnLst>
                                </p:cTn>
                              </p:par>
                              <p:par>
                                <p:cTn id="384" presetID="2" presetClass="entr" presetSubtype="6" fill="hold" grpId="0" nodeType="withEffect">
                                  <p:stCondLst>
                                    <p:cond delay="0"/>
                                  </p:stCondLst>
                                  <p:childTnLst>
                                    <p:set>
                                      <p:cBhvr>
                                        <p:cTn id="385" dur="1" fill="hold">
                                          <p:stCondLst>
                                            <p:cond delay="0"/>
                                          </p:stCondLst>
                                        </p:cTn>
                                        <p:tgtEl>
                                          <p:spTgt spid="117"/>
                                        </p:tgtEl>
                                        <p:attrNameLst>
                                          <p:attrName>style.visibility</p:attrName>
                                        </p:attrNameLst>
                                      </p:cBhvr>
                                      <p:to>
                                        <p:strVal val="visible"/>
                                      </p:to>
                                    </p:set>
                                    <p:anim calcmode="lin" valueType="num">
                                      <p:cBhvr additive="base">
                                        <p:cTn id="386" dur="1000" fill="hold"/>
                                        <p:tgtEl>
                                          <p:spTgt spid="117"/>
                                        </p:tgtEl>
                                        <p:attrNameLst>
                                          <p:attrName>ppt_x</p:attrName>
                                        </p:attrNameLst>
                                      </p:cBhvr>
                                      <p:tavLst>
                                        <p:tav tm="0">
                                          <p:val>
                                            <p:strVal val="1+#ppt_w/2"/>
                                          </p:val>
                                        </p:tav>
                                        <p:tav tm="100000">
                                          <p:val>
                                            <p:strVal val="#ppt_x"/>
                                          </p:val>
                                        </p:tav>
                                      </p:tavLst>
                                    </p:anim>
                                    <p:anim calcmode="lin" valueType="num">
                                      <p:cBhvr additive="base">
                                        <p:cTn id="387" dur="1000" fill="hold"/>
                                        <p:tgtEl>
                                          <p:spTgt spid="117"/>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4"/>
                                        </p:tgtEl>
                                        <p:attrNameLst>
                                          <p:attrName>style.visibility</p:attrName>
                                        </p:attrNameLst>
                                      </p:cBhvr>
                                      <p:to>
                                        <p:strVal val="visible"/>
                                      </p:to>
                                    </p:set>
                                    <p:anim calcmode="lin" valueType="num">
                                      <p:cBhvr additive="base">
                                        <p:cTn id="390" dur="1000" fill="hold"/>
                                        <p:tgtEl>
                                          <p:spTgt spid="114"/>
                                        </p:tgtEl>
                                        <p:attrNameLst>
                                          <p:attrName>ppt_x</p:attrName>
                                        </p:attrNameLst>
                                      </p:cBhvr>
                                      <p:tavLst>
                                        <p:tav tm="0">
                                          <p:val>
                                            <p:strVal val="#ppt_x"/>
                                          </p:val>
                                        </p:tav>
                                        <p:tav tm="100000">
                                          <p:val>
                                            <p:strVal val="#ppt_x"/>
                                          </p:val>
                                        </p:tav>
                                      </p:tavLst>
                                    </p:anim>
                                    <p:anim calcmode="lin" valueType="num">
                                      <p:cBhvr additive="base">
                                        <p:cTn id="391" dur="1000" fill="hold"/>
                                        <p:tgtEl>
                                          <p:spTgt spid="114"/>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1"/>
                                        </p:tgtEl>
                                        <p:attrNameLst>
                                          <p:attrName>style.visibility</p:attrName>
                                        </p:attrNameLst>
                                      </p:cBhvr>
                                      <p:to>
                                        <p:strVal val="visible"/>
                                      </p:to>
                                    </p:set>
                                    <p:anim calcmode="lin" valueType="num">
                                      <p:cBhvr additive="base">
                                        <p:cTn id="394" dur="1000" fill="hold"/>
                                        <p:tgtEl>
                                          <p:spTgt spid="111"/>
                                        </p:tgtEl>
                                        <p:attrNameLst>
                                          <p:attrName>ppt_x</p:attrName>
                                        </p:attrNameLst>
                                      </p:cBhvr>
                                      <p:tavLst>
                                        <p:tav tm="0">
                                          <p:val>
                                            <p:strVal val="#ppt_x"/>
                                          </p:val>
                                        </p:tav>
                                        <p:tav tm="100000">
                                          <p:val>
                                            <p:strVal val="#ppt_x"/>
                                          </p:val>
                                        </p:tav>
                                      </p:tavLst>
                                    </p:anim>
                                    <p:anim calcmode="lin" valueType="num">
                                      <p:cBhvr additive="base">
                                        <p:cTn id="395" dur="1000" fill="hold"/>
                                        <p:tgtEl>
                                          <p:spTgt spid="111"/>
                                        </p:tgtEl>
                                        <p:attrNameLst>
                                          <p:attrName>ppt_y</p:attrName>
                                        </p:attrNameLst>
                                      </p:cBhvr>
                                      <p:tavLst>
                                        <p:tav tm="0">
                                          <p:val>
                                            <p:strVal val="1+#ppt_h/2"/>
                                          </p:val>
                                        </p:tav>
                                        <p:tav tm="100000">
                                          <p:val>
                                            <p:strVal val="#ppt_y"/>
                                          </p:val>
                                        </p:tav>
                                      </p:tavLst>
                                    </p:anim>
                                  </p:childTnLst>
                                </p:cTn>
                              </p:par>
                              <p:par>
                                <p:cTn id="396" presetID="2" presetClass="entr" presetSubtype="6" fill="hold" grpId="0" nodeType="withEffect">
                                  <p:stCondLst>
                                    <p:cond delay="0"/>
                                  </p:stCondLst>
                                  <p:childTnLst>
                                    <p:set>
                                      <p:cBhvr>
                                        <p:cTn id="397" dur="1" fill="hold">
                                          <p:stCondLst>
                                            <p:cond delay="0"/>
                                          </p:stCondLst>
                                        </p:cTn>
                                        <p:tgtEl>
                                          <p:spTgt spid="116"/>
                                        </p:tgtEl>
                                        <p:attrNameLst>
                                          <p:attrName>style.visibility</p:attrName>
                                        </p:attrNameLst>
                                      </p:cBhvr>
                                      <p:to>
                                        <p:strVal val="visible"/>
                                      </p:to>
                                    </p:set>
                                    <p:anim calcmode="lin" valueType="num">
                                      <p:cBhvr additive="base">
                                        <p:cTn id="398" dur="1000" fill="hold"/>
                                        <p:tgtEl>
                                          <p:spTgt spid="116"/>
                                        </p:tgtEl>
                                        <p:attrNameLst>
                                          <p:attrName>ppt_x</p:attrName>
                                        </p:attrNameLst>
                                      </p:cBhvr>
                                      <p:tavLst>
                                        <p:tav tm="0">
                                          <p:val>
                                            <p:strVal val="1+#ppt_w/2"/>
                                          </p:val>
                                        </p:tav>
                                        <p:tav tm="100000">
                                          <p:val>
                                            <p:strVal val="#ppt_x"/>
                                          </p:val>
                                        </p:tav>
                                      </p:tavLst>
                                    </p:anim>
                                    <p:anim calcmode="lin" valueType="num">
                                      <p:cBhvr additive="base">
                                        <p:cTn id="399" dur="1000" fill="hold"/>
                                        <p:tgtEl>
                                          <p:spTgt spid="116"/>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3"/>
                                        </p:tgtEl>
                                        <p:attrNameLst>
                                          <p:attrName>style.visibility</p:attrName>
                                        </p:attrNameLst>
                                      </p:cBhvr>
                                      <p:to>
                                        <p:strVal val="visible"/>
                                      </p:to>
                                    </p:set>
                                    <p:anim calcmode="lin" valueType="num">
                                      <p:cBhvr additive="base">
                                        <p:cTn id="402" dur="1000" fill="hold"/>
                                        <p:tgtEl>
                                          <p:spTgt spid="113"/>
                                        </p:tgtEl>
                                        <p:attrNameLst>
                                          <p:attrName>ppt_x</p:attrName>
                                        </p:attrNameLst>
                                      </p:cBhvr>
                                      <p:tavLst>
                                        <p:tav tm="0">
                                          <p:val>
                                            <p:strVal val="#ppt_x"/>
                                          </p:val>
                                        </p:tav>
                                        <p:tav tm="100000">
                                          <p:val>
                                            <p:strVal val="#ppt_x"/>
                                          </p:val>
                                        </p:tav>
                                      </p:tavLst>
                                    </p:anim>
                                    <p:anim calcmode="lin" valueType="num">
                                      <p:cBhvr additive="base">
                                        <p:cTn id="403" dur="1000" fill="hold"/>
                                        <p:tgtEl>
                                          <p:spTgt spid="113"/>
                                        </p:tgtEl>
                                        <p:attrNameLst>
                                          <p:attrName>ppt_y</p:attrName>
                                        </p:attrNameLst>
                                      </p:cBhvr>
                                      <p:tavLst>
                                        <p:tav tm="0">
                                          <p:val>
                                            <p:strVal val="1+#ppt_h/2"/>
                                          </p:val>
                                        </p:tav>
                                        <p:tav tm="100000">
                                          <p:val>
                                            <p:strVal val="#ppt_y"/>
                                          </p:val>
                                        </p:tav>
                                      </p:tavLst>
                                    </p:anim>
                                  </p:childTnLst>
                                </p:cTn>
                              </p:par>
                              <p:par>
                                <p:cTn id="404" presetID="2" presetClass="entr" presetSubtype="6" fill="hold" grpId="0" nodeType="withEffect">
                                  <p:stCondLst>
                                    <p:cond delay="0"/>
                                  </p:stCondLst>
                                  <p:childTnLst>
                                    <p:set>
                                      <p:cBhvr>
                                        <p:cTn id="405" dur="1" fill="hold">
                                          <p:stCondLst>
                                            <p:cond delay="0"/>
                                          </p:stCondLst>
                                        </p:cTn>
                                        <p:tgtEl>
                                          <p:spTgt spid="105"/>
                                        </p:tgtEl>
                                        <p:attrNameLst>
                                          <p:attrName>style.visibility</p:attrName>
                                        </p:attrNameLst>
                                      </p:cBhvr>
                                      <p:to>
                                        <p:strVal val="visible"/>
                                      </p:to>
                                    </p:set>
                                    <p:anim calcmode="lin" valueType="num">
                                      <p:cBhvr additive="base">
                                        <p:cTn id="406" dur="1000" fill="hold"/>
                                        <p:tgtEl>
                                          <p:spTgt spid="105"/>
                                        </p:tgtEl>
                                        <p:attrNameLst>
                                          <p:attrName>ppt_x</p:attrName>
                                        </p:attrNameLst>
                                      </p:cBhvr>
                                      <p:tavLst>
                                        <p:tav tm="0">
                                          <p:val>
                                            <p:strVal val="1+#ppt_w/2"/>
                                          </p:val>
                                        </p:tav>
                                        <p:tav tm="100000">
                                          <p:val>
                                            <p:strVal val="#ppt_x"/>
                                          </p:val>
                                        </p:tav>
                                      </p:tavLst>
                                    </p:anim>
                                    <p:anim calcmode="lin" valueType="num">
                                      <p:cBhvr additive="base">
                                        <p:cTn id="407" dur="1000" fill="hold"/>
                                        <p:tgtEl>
                                          <p:spTgt spid="105"/>
                                        </p:tgtEl>
                                        <p:attrNameLst>
                                          <p:attrName>ppt_y</p:attrName>
                                        </p:attrNameLst>
                                      </p:cBhvr>
                                      <p:tavLst>
                                        <p:tav tm="0">
                                          <p:val>
                                            <p:strVal val="1+#ppt_h/2"/>
                                          </p:val>
                                        </p:tav>
                                        <p:tav tm="100000">
                                          <p:val>
                                            <p:strVal val="#ppt_y"/>
                                          </p:val>
                                        </p:tav>
                                      </p:tavLst>
                                    </p:anim>
                                  </p:childTnLst>
                                </p:cTn>
                              </p:par>
                            </p:childTnLst>
                          </p:cTn>
                        </p:par>
                        <p:par>
                          <p:cTn id="408" fill="hold">
                            <p:stCondLst>
                              <p:cond delay="4000"/>
                            </p:stCondLst>
                            <p:childTnLst>
                              <p:par>
                                <p:cTn id="409" presetID="2" presetClass="entr" presetSubtype="3" fill="hold" grpId="0" nodeType="afterEffect">
                                  <p:stCondLst>
                                    <p:cond delay="0"/>
                                  </p:stCondLst>
                                  <p:childTnLst>
                                    <p:set>
                                      <p:cBhvr>
                                        <p:cTn id="410" dur="1" fill="hold">
                                          <p:stCondLst>
                                            <p:cond delay="0"/>
                                          </p:stCondLst>
                                        </p:cTn>
                                        <p:tgtEl>
                                          <p:spTgt spid="5203"/>
                                        </p:tgtEl>
                                        <p:attrNameLst>
                                          <p:attrName>style.visibility</p:attrName>
                                        </p:attrNameLst>
                                      </p:cBhvr>
                                      <p:to>
                                        <p:strVal val="visible"/>
                                      </p:to>
                                    </p:set>
                                    <p:anim calcmode="lin" valueType="num">
                                      <p:cBhvr additive="base">
                                        <p:cTn id="411" dur="1000" fill="hold"/>
                                        <p:tgtEl>
                                          <p:spTgt spid="5203"/>
                                        </p:tgtEl>
                                        <p:attrNameLst>
                                          <p:attrName>ppt_x</p:attrName>
                                        </p:attrNameLst>
                                      </p:cBhvr>
                                      <p:tavLst>
                                        <p:tav tm="0">
                                          <p:val>
                                            <p:strVal val="1+#ppt_w/2"/>
                                          </p:val>
                                        </p:tav>
                                        <p:tav tm="100000">
                                          <p:val>
                                            <p:strVal val="#ppt_x"/>
                                          </p:val>
                                        </p:tav>
                                      </p:tavLst>
                                    </p:anim>
                                    <p:anim calcmode="lin" valueType="num">
                                      <p:cBhvr additive="base">
                                        <p:cTn id="412" dur="1000" fill="hold"/>
                                        <p:tgtEl>
                                          <p:spTgt spid="5203"/>
                                        </p:tgtEl>
                                        <p:attrNameLst>
                                          <p:attrName>ppt_y</p:attrName>
                                        </p:attrNameLst>
                                      </p:cBhvr>
                                      <p:tavLst>
                                        <p:tav tm="0">
                                          <p:val>
                                            <p:strVal val="0-#ppt_h/2"/>
                                          </p:val>
                                        </p:tav>
                                        <p:tav tm="100000">
                                          <p:val>
                                            <p:strVal val="#ppt_y"/>
                                          </p:val>
                                        </p:tav>
                                      </p:tavLst>
                                    </p:anim>
                                  </p:childTnLst>
                                </p:cTn>
                              </p:par>
                              <p:par>
                                <p:cTn id="413" presetID="2" presetClass="entr" presetSubtype="3" fill="hold" grpId="0" nodeType="withEffect">
                                  <p:stCondLst>
                                    <p:cond delay="0"/>
                                  </p:stCondLst>
                                  <p:childTnLst>
                                    <p:set>
                                      <p:cBhvr>
                                        <p:cTn id="414" dur="1" fill="hold">
                                          <p:stCondLst>
                                            <p:cond delay="0"/>
                                          </p:stCondLst>
                                        </p:cTn>
                                        <p:tgtEl>
                                          <p:spTgt spid="5210"/>
                                        </p:tgtEl>
                                        <p:attrNameLst>
                                          <p:attrName>style.visibility</p:attrName>
                                        </p:attrNameLst>
                                      </p:cBhvr>
                                      <p:to>
                                        <p:strVal val="visible"/>
                                      </p:to>
                                    </p:set>
                                    <p:anim calcmode="lin" valueType="num">
                                      <p:cBhvr additive="base">
                                        <p:cTn id="415" dur="1000" fill="hold"/>
                                        <p:tgtEl>
                                          <p:spTgt spid="5210"/>
                                        </p:tgtEl>
                                        <p:attrNameLst>
                                          <p:attrName>ppt_x</p:attrName>
                                        </p:attrNameLst>
                                      </p:cBhvr>
                                      <p:tavLst>
                                        <p:tav tm="0">
                                          <p:val>
                                            <p:strVal val="1+#ppt_w/2"/>
                                          </p:val>
                                        </p:tav>
                                        <p:tav tm="100000">
                                          <p:val>
                                            <p:strVal val="#ppt_x"/>
                                          </p:val>
                                        </p:tav>
                                      </p:tavLst>
                                    </p:anim>
                                    <p:anim calcmode="lin" valueType="num">
                                      <p:cBhvr additive="base">
                                        <p:cTn id="416" dur="1000" fill="hold"/>
                                        <p:tgtEl>
                                          <p:spTgt spid="5210"/>
                                        </p:tgtEl>
                                        <p:attrNameLst>
                                          <p:attrName>ppt_y</p:attrName>
                                        </p:attrNameLst>
                                      </p:cBhvr>
                                      <p:tavLst>
                                        <p:tav tm="0">
                                          <p:val>
                                            <p:strVal val="0-#ppt_h/2"/>
                                          </p:val>
                                        </p:tav>
                                        <p:tav tm="100000">
                                          <p:val>
                                            <p:strVal val="#ppt_y"/>
                                          </p:val>
                                        </p:tav>
                                      </p:tavLst>
                                    </p:anim>
                                  </p:childTnLst>
                                </p:cTn>
                              </p:par>
                              <p:par>
                                <p:cTn id="417" presetID="2" presetClass="entr" presetSubtype="3" fill="hold" grpId="0" nodeType="withEffect">
                                  <p:stCondLst>
                                    <p:cond delay="0"/>
                                  </p:stCondLst>
                                  <p:childTnLst>
                                    <p:set>
                                      <p:cBhvr>
                                        <p:cTn id="418" dur="1" fill="hold">
                                          <p:stCondLst>
                                            <p:cond delay="0"/>
                                          </p:stCondLst>
                                        </p:cTn>
                                        <p:tgtEl>
                                          <p:spTgt spid="5170"/>
                                        </p:tgtEl>
                                        <p:attrNameLst>
                                          <p:attrName>style.visibility</p:attrName>
                                        </p:attrNameLst>
                                      </p:cBhvr>
                                      <p:to>
                                        <p:strVal val="visible"/>
                                      </p:to>
                                    </p:set>
                                    <p:anim calcmode="lin" valueType="num">
                                      <p:cBhvr additive="base">
                                        <p:cTn id="419" dur="1000" fill="hold"/>
                                        <p:tgtEl>
                                          <p:spTgt spid="5170"/>
                                        </p:tgtEl>
                                        <p:attrNameLst>
                                          <p:attrName>ppt_x</p:attrName>
                                        </p:attrNameLst>
                                      </p:cBhvr>
                                      <p:tavLst>
                                        <p:tav tm="0">
                                          <p:val>
                                            <p:strVal val="1+#ppt_w/2"/>
                                          </p:val>
                                        </p:tav>
                                        <p:tav tm="100000">
                                          <p:val>
                                            <p:strVal val="#ppt_x"/>
                                          </p:val>
                                        </p:tav>
                                      </p:tavLst>
                                    </p:anim>
                                    <p:anim calcmode="lin" valueType="num">
                                      <p:cBhvr additive="base">
                                        <p:cTn id="420" dur="1000" fill="hold"/>
                                        <p:tgtEl>
                                          <p:spTgt spid="5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 grpId="0" animBg="1"/>
      <p:bldP spid="5153" grpId="0" animBg="1"/>
      <p:bldP spid="5154" grpId="0" animBg="1"/>
      <p:bldP spid="5155" grpId="0" animBg="1"/>
      <p:bldP spid="5157" grpId="0" animBg="1"/>
      <p:bldP spid="5158" grpId="0" animBg="1"/>
      <p:bldP spid="5159" grpId="0" animBg="1"/>
      <p:bldP spid="5160" grpId="0" animBg="1"/>
      <p:bldP spid="5167" grpId="0" animBg="1"/>
      <p:bldP spid="5169" grpId="0" animBg="1"/>
      <p:bldP spid="5170" grpId="0" animBg="1"/>
      <p:bldP spid="5171" grpId="0" animBg="1"/>
      <p:bldP spid="5173" grpId="0" animBg="1"/>
      <p:bldP spid="5174" grpId="0" animBg="1"/>
      <p:bldP spid="5175" grpId="0" animBg="1"/>
      <p:bldP spid="5176" grpId="0" animBg="1"/>
      <p:bldP spid="5177" grpId="0" animBg="1"/>
      <p:bldP spid="5178" grpId="0" animBg="1"/>
      <p:bldP spid="5180" grpId="0" animBg="1"/>
      <p:bldP spid="5181" grpId="0" animBg="1"/>
      <p:bldP spid="5182" grpId="0" animBg="1"/>
      <p:bldP spid="5184" grpId="0" animBg="1"/>
      <p:bldP spid="5185" grpId="0" animBg="1"/>
      <p:bldP spid="5186" grpId="0" animBg="1"/>
      <p:bldP spid="5188" grpId="0" animBg="1"/>
      <p:bldP spid="5189" grpId="0" animBg="1"/>
      <p:bldP spid="5190" grpId="0" animBg="1"/>
      <p:bldP spid="5191" grpId="0" animBg="1"/>
      <p:bldP spid="5192" grpId="0" animBg="1"/>
      <p:bldP spid="5193" grpId="0" animBg="1"/>
      <p:bldP spid="5194" grpId="0" animBg="1"/>
      <p:bldP spid="5197" grpId="0" animBg="1"/>
      <p:bldP spid="5198" grpId="0" animBg="1"/>
      <p:bldP spid="5200" grpId="0" animBg="1"/>
      <p:bldP spid="5202" grpId="0" animBg="1"/>
      <p:bldP spid="5203" grpId="0" animBg="1"/>
      <p:bldP spid="5205" grpId="0" animBg="1"/>
      <p:bldP spid="5210" grpId="0" animBg="1"/>
      <p:bldP spid="5213" grpId="0" animBg="1"/>
      <p:bldP spid="5216" grpId="0" animBg="1"/>
      <p:bldP spid="5222" grpId="0" animBg="1"/>
      <p:bldP spid="5223" grpId="0" animBg="1"/>
      <p:bldP spid="5226" grpId="0" animBg="1"/>
      <p:bldP spid="5229" grpId="0" animBg="1"/>
      <p:bldP spid="5232" grpId="0" animBg="1"/>
      <p:bldP spid="5233" grpId="0" animBg="1"/>
      <p:bldP spid="5234" grpId="0" animBg="1"/>
      <p:bldP spid="5235" grpId="0" animBg="1"/>
      <p:bldP spid="5236" grpId="0" animBg="1"/>
      <p:bldP spid="5238" grpId="0" animBg="1"/>
      <p:bldP spid="5239" grpId="0" animBg="1"/>
      <p:bldP spid="5241" grpId="0" animBg="1"/>
      <p:bldP spid="5242" grpId="0" animBg="1"/>
      <p:bldP spid="5249" grpId="0" animBg="1"/>
      <p:bldP spid="131" grpId="0" animBg="1"/>
      <p:bldP spid="130" grpId="0" animBg="1"/>
      <p:bldP spid="137" grpId="0" animBg="1"/>
      <p:bldP spid="138" grpId="0" animBg="1"/>
      <p:bldP spid="140" grpId="0" animBg="1"/>
      <p:bldP spid="101" grpId="0" animBg="1"/>
      <p:bldP spid="102" grpId="0" animBg="1"/>
      <p:bldP spid="103" grpId="0" animBg="1"/>
      <p:bldP spid="104" grpId="0" animBg="1"/>
      <p:bldP spid="105" grpId="0" animBg="1"/>
      <p:bldP spid="106" grpId="0" animBg="1"/>
      <p:bldP spid="108" grpId="0" animBg="1"/>
      <p:bldP spid="109" grpId="0" animBg="1"/>
      <p:bldP spid="111" grpId="0" animBg="1"/>
      <p:bldP spid="113" grpId="0" animBg="1"/>
      <p:bldP spid="114" grpId="0" animBg="1"/>
      <p:bldP spid="115" grpId="0" animBg="1"/>
      <p:bldP spid="116" grpId="0" animBg="1"/>
      <p:bldP spid="1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would an evidence-based police agency ‘look like’?</a:t>
            </a:r>
            <a:endParaRPr lang="en-US" sz="3600" dirty="0"/>
          </a:p>
        </p:txBody>
      </p:sp>
      <p:sp>
        <p:nvSpPr>
          <p:cNvPr id="3" name="Content Placeholder 2"/>
          <p:cNvSpPr>
            <a:spLocks noGrp="1"/>
          </p:cNvSpPr>
          <p:nvPr>
            <p:ph sz="quarter" idx="1"/>
          </p:nvPr>
        </p:nvSpPr>
        <p:spPr/>
        <p:txBody>
          <a:bodyPr>
            <a:normAutofit fontScale="92500" lnSpcReduction="20000"/>
          </a:bodyPr>
          <a:lstStyle/>
          <a:p>
            <a:r>
              <a:rPr lang="en-US" b="1" dirty="0" smtClean="0">
                <a:solidFill>
                  <a:srgbClr val="FF0000"/>
                </a:solidFill>
              </a:rPr>
              <a:t>79%</a:t>
            </a:r>
            <a:r>
              <a:rPr lang="en-US" dirty="0" smtClean="0"/>
              <a:t> of successful interventions studied occur at “micro-places” or “neighborhoods”.</a:t>
            </a:r>
          </a:p>
          <a:p>
            <a:endParaRPr lang="en-US" dirty="0" smtClean="0"/>
          </a:p>
          <a:p>
            <a:r>
              <a:rPr lang="en-US" b="1" dirty="0" smtClean="0">
                <a:solidFill>
                  <a:srgbClr val="FF0000"/>
                </a:solidFill>
              </a:rPr>
              <a:t>64%</a:t>
            </a:r>
            <a:r>
              <a:rPr lang="en-US" dirty="0" smtClean="0"/>
              <a:t> of successful interventions are “focused”, or tailored strategies.</a:t>
            </a:r>
          </a:p>
          <a:p>
            <a:endParaRPr lang="en-US" dirty="0" smtClean="0"/>
          </a:p>
          <a:p>
            <a:r>
              <a:rPr lang="en-US" b="1" dirty="0" smtClean="0">
                <a:solidFill>
                  <a:srgbClr val="FF0000"/>
                </a:solidFill>
              </a:rPr>
              <a:t>80%</a:t>
            </a:r>
            <a:r>
              <a:rPr lang="en-US" b="1" dirty="0" smtClean="0"/>
              <a:t> </a:t>
            </a:r>
            <a:r>
              <a:rPr lang="en-US" dirty="0" smtClean="0"/>
              <a:t>of successful interventions are either “proactive” or “highly proactive”.</a:t>
            </a:r>
          </a:p>
          <a:p>
            <a:endParaRPr lang="en-US" dirty="0" smtClean="0"/>
          </a:p>
          <a:p>
            <a:r>
              <a:rPr lang="en-US" b="1" dirty="0" smtClean="0">
                <a:solidFill>
                  <a:srgbClr val="FF0000"/>
                </a:solidFill>
              </a:rPr>
              <a:t>53%</a:t>
            </a:r>
            <a:r>
              <a:rPr lang="en-US" dirty="0" smtClean="0">
                <a:solidFill>
                  <a:srgbClr val="FF0000"/>
                </a:solidFill>
              </a:rPr>
              <a:t> </a:t>
            </a:r>
            <a:r>
              <a:rPr lang="en-US" dirty="0" smtClean="0"/>
              <a:t>of interventions that show “no effect” or a “backfire effect” focus on targeting individual(s).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rmAutofit/>
          </a:bodyPr>
          <a:lstStyle/>
          <a:p>
            <a:r>
              <a:rPr lang="en-US" sz="3500" dirty="0" smtClean="0"/>
              <a:t>Are police today “evidence-based”? </a:t>
            </a:r>
            <a:r>
              <a:rPr lang="en-US" sz="3500" b="1" dirty="0" smtClean="0"/>
              <a:t>YES</a:t>
            </a:r>
            <a:endParaRPr lang="en-US" sz="3500" b="1" dirty="0"/>
          </a:p>
        </p:txBody>
      </p:sp>
      <p:sp>
        <p:nvSpPr>
          <p:cNvPr id="3" name="Content Placeholder 2"/>
          <p:cNvSpPr>
            <a:spLocks noGrp="1"/>
          </p:cNvSpPr>
          <p:nvPr>
            <p:ph sz="quarter" idx="1"/>
          </p:nvPr>
        </p:nvSpPr>
        <p:spPr/>
        <p:txBody>
          <a:bodyPr>
            <a:normAutofit/>
          </a:bodyPr>
          <a:lstStyle/>
          <a:p>
            <a:r>
              <a:rPr lang="en-US" sz="2500" dirty="0" smtClean="0"/>
              <a:t>Rhetoric and diffusion of innovation (conferences, leaders).</a:t>
            </a:r>
          </a:p>
          <a:p>
            <a:pPr>
              <a:buNone/>
            </a:pPr>
            <a:endParaRPr lang="en-US" sz="2500" dirty="0" smtClean="0"/>
          </a:p>
          <a:p>
            <a:r>
              <a:rPr lang="en-US" sz="2500" dirty="0" smtClean="0"/>
              <a:t>Ad hoc use of effective interventions and specialized units.</a:t>
            </a:r>
          </a:p>
          <a:p>
            <a:endParaRPr lang="en-US" sz="2500" dirty="0" smtClean="0"/>
          </a:p>
          <a:p>
            <a:r>
              <a:rPr lang="en-US" sz="2500" dirty="0" smtClean="0"/>
              <a:t>Ad hoc serious evaluations in police agencies.</a:t>
            </a:r>
          </a:p>
          <a:p>
            <a:endParaRPr lang="en-US" sz="2500" dirty="0" smtClean="0"/>
          </a:p>
          <a:p>
            <a:r>
              <a:rPr lang="en-US" sz="2500" dirty="0" smtClean="0"/>
              <a:t>Required by government solicitations.*</a:t>
            </a:r>
          </a:p>
          <a:p>
            <a:endParaRPr lang="en-US" sz="2500" dirty="0" smtClean="0"/>
          </a:p>
          <a:p>
            <a:r>
              <a:rPr lang="en-US" sz="2500" dirty="0" smtClean="0"/>
              <a:t>Increased importance of crime analysis and researchers.</a:t>
            </a:r>
            <a:endParaRPr lang="en-US" sz="25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t>Are police today “evidence-based”? </a:t>
            </a:r>
            <a:r>
              <a:rPr lang="en-US" sz="3500" b="1" dirty="0" smtClean="0"/>
              <a:t>NO</a:t>
            </a:r>
            <a:endParaRPr lang="en-US" sz="3500" b="1" dirty="0"/>
          </a:p>
        </p:txBody>
      </p:sp>
      <p:sp>
        <p:nvSpPr>
          <p:cNvPr id="3" name="Content Placeholder 2"/>
          <p:cNvSpPr>
            <a:spLocks noGrp="1"/>
          </p:cNvSpPr>
          <p:nvPr>
            <p:ph sz="quarter" idx="1"/>
          </p:nvPr>
        </p:nvSpPr>
        <p:spPr/>
        <p:txBody>
          <a:bodyPr>
            <a:normAutofit fontScale="85000" lnSpcReduction="20000"/>
          </a:bodyPr>
          <a:lstStyle/>
          <a:p>
            <a:r>
              <a:rPr lang="en-US" dirty="0" smtClean="0"/>
              <a:t>Reactive, random beat patrol continues to dominate.</a:t>
            </a:r>
          </a:p>
          <a:p>
            <a:endParaRPr lang="en-US" dirty="0" smtClean="0"/>
          </a:p>
          <a:p>
            <a:r>
              <a:rPr lang="en-US" dirty="0" smtClean="0"/>
              <a:t>Investigations: reactive, individual, case-by-case.</a:t>
            </a:r>
          </a:p>
          <a:p>
            <a:endParaRPr lang="en-US" dirty="0" smtClean="0"/>
          </a:p>
          <a:p>
            <a:r>
              <a:rPr lang="en-US" dirty="0" smtClean="0"/>
              <a:t>Continued isolation from other agencies.</a:t>
            </a:r>
          </a:p>
          <a:p>
            <a:endParaRPr lang="en-US" dirty="0" smtClean="0"/>
          </a:p>
          <a:p>
            <a:r>
              <a:rPr lang="en-US" dirty="0" smtClean="0"/>
              <a:t>Problem-solving/analytic process not regulated.</a:t>
            </a:r>
          </a:p>
          <a:p>
            <a:endParaRPr lang="en-US" dirty="0" smtClean="0"/>
          </a:p>
          <a:p>
            <a:r>
              <a:rPr lang="en-US" dirty="0" smtClean="0"/>
              <a:t>Lack of professional development in this area.</a:t>
            </a:r>
          </a:p>
          <a:p>
            <a:endParaRPr lang="en-US" dirty="0" smtClean="0"/>
          </a:p>
          <a:p>
            <a:r>
              <a:rPr lang="en-US" dirty="0" smtClean="0"/>
              <a:t>Some disdain/isolation of researchers and analysts.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r on Tightrope1.jpg"/>
          <p:cNvPicPr>
            <a:picLocks noChangeAspect="1"/>
          </p:cNvPicPr>
          <p:nvPr/>
        </p:nvPicPr>
        <p:blipFill>
          <a:blip r:embed="rId3" cstate="print"/>
          <a:srcRect b="3333"/>
          <a:stretch>
            <a:fillRect/>
          </a:stretch>
        </p:blipFill>
        <p:spPr>
          <a:xfrm>
            <a:off x="1752600" y="0"/>
            <a:ext cx="5738648" cy="6858000"/>
          </a:xfrm>
          <a:prstGeom prst="rect">
            <a:avLst/>
          </a:prstGeo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2140</TotalTime>
  <Words>490</Words>
  <Application>Microsoft Office PowerPoint</Application>
  <PresentationFormat>On-screen Show (4:3)</PresentationFormat>
  <Paragraphs>124</Paragraphs>
  <Slides>22</Slides>
  <Notes>22</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Median</vt:lpstr>
      <vt:lpstr>INSTITUTIONALIZING EVIDENCE INTO PRACTICE The Matrix Demonstration Project    Cynthia Lum Center for Evidence-Based Crime Policy</vt:lpstr>
      <vt:lpstr>Evidence-Based Policing</vt:lpstr>
      <vt:lpstr>Evidence-Based Policing</vt:lpstr>
      <vt:lpstr>Is Evidence-Based Policing Occurring?</vt:lpstr>
      <vt:lpstr>PowerPoint Presentation</vt:lpstr>
      <vt:lpstr>What would an evidence-based police agency ‘look like’?</vt:lpstr>
      <vt:lpstr>Are police today “evidence-based”? YES</vt:lpstr>
      <vt:lpstr>Are police today “evidence-based”? NO</vt:lpstr>
      <vt:lpstr>PowerPoint Presentation</vt:lpstr>
      <vt:lpstr>Closing the gap of evidence-based policing</vt:lpstr>
      <vt:lpstr>The Matrix Demonstration Project</vt:lpstr>
      <vt:lpstr>PowerPoint Presentation</vt:lpstr>
      <vt:lpstr>PowerPoint Presentation</vt:lpstr>
      <vt:lpstr>Five areas for institutionalizing evidence</vt:lpstr>
      <vt:lpstr>Alexandria Police Department</vt:lpstr>
      <vt:lpstr>Redlands Police Department</vt:lpstr>
      <vt:lpstr>Richmond Police Department</vt:lpstr>
      <vt:lpstr>PowerPoint Presentation</vt:lpstr>
      <vt:lpstr>Richmond Police Department</vt:lpstr>
      <vt:lpstr>Minneapolis Police Department</vt:lpstr>
      <vt:lpstr>The Bottom Line</vt:lpstr>
      <vt:lpstr>The Matrix Demonstration Project www.policingmatrix.org  Cynthia Lum Christopher Koper Cody Telep  Center for Evidence-Based Crime Policy George Mason University </vt:lpstr>
    </vt:vector>
  </TitlesOfParts>
  <Company>George Mason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Cynthia Lum</dc:creator>
  <cp:lastModifiedBy>LMH</cp:lastModifiedBy>
  <cp:revision>214</cp:revision>
  <dcterms:created xsi:type="dcterms:W3CDTF">2011-06-20T17:26:30Z</dcterms:created>
  <dcterms:modified xsi:type="dcterms:W3CDTF">2011-07-06T11:57:23Z</dcterms:modified>
</cp:coreProperties>
</file>